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1"/>
  </p:notesMasterIdLst>
  <p:sldIdLst>
    <p:sldId id="268" r:id="rId2"/>
    <p:sldId id="262" r:id="rId3"/>
    <p:sldId id="269" r:id="rId4"/>
    <p:sldId id="270" r:id="rId5"/>
    <p:sldId id="271" r:id="rId6"/>
    <p:sldId id="272" r:id="rId7"/>
    <p:sldId id="313" r:id="rId8"/>
    <p:sldId id="274" r:id="rId9"/>
    <p:sldId id="275" r:id="rId10"/>
    <p:sldId id="276" r:id="rId11"/>
    <p:sldId id="314" r:id="rId12"/>
    <p:sldId id="277" r:id="rId13"/>
    <p:sldId id="278" r:id="rId14"/>
    <p:sldId id="315" r:id="rId15"/>
    <p:sldId id="279" r:id="rId16"/>
    <p:sldId id="280" r:id="rId17"/>
    <p:sldId id="281" r:id="rId18"/>
    <p:sldId id="282" r:id="rId19"/>
    <p:sldId id="283" r:id="rId20"/>
    <p:sldId id="324" r:id="rId21"/>
    <p:sldId id="284" r:id="rId22"/>
    <p:sldId id="316" r:id="rId23"/>
    <p:sldId id="285" r:id="rId24"/>
    <p:sldId id="286" r:id="rId25"/>
    <p:sldId id="287" r:id="rId26"/>
    <p:sldId id="288" r:id="rId27"/>
    <p:sldId id="289" r:id="rId28"/>
    <p:sldId id="323" r:id="rId29"/>
    <p:sldId id="290" r:id="rId30"/>
  </p:sldIdLst>
  <p:sldSz cx="9144000" cy="6858000" type="screen4x3"/>
  <p:notesSz cx="6858000" cy="9144000"/>
  <p:defaultTextStyle>
    <a:defPPr>
      <a:defRPr lang="fr-FR"/>
    </a:defPPr>
    <a:lvl1pPr algn="l" rtl="0" eaLnBrk="0" fontAlgn="base" hangingPunct="0">
      <a:spcBef>
        <a:spcPct val="0"/>
      </a:spcBef>
      <a:spcAft>
        <a:spcPct val="0"/>
      </a:spcAft>
      <a:defRPr sz="1000" b="1" kern="1200">
        <a:solidFill>
          <a:schemeClr val="bg1"/>
        </a:solidFill>
        <a:latin typeface="Arial" panose="020B0604020202020204" pitchFamily="34" charset="0"/>
        <a:ea typeface="+mn-ea"/>
        <a:cs typeface="+mn-cs"/>
      </a:defRPr>
    </a:lvl1pPr>
    <a:lvl2pPr marL="457200" algn="l" rtl="0" eaLnBrk="0" fontAlgn="base" hangingPunct="0">
      <a:spcBef>
        <a:spcPct val="0"/>
      </a:spcBef>
      <a:spcAft>
        <a:spcPct val="0"/>
      </a:spcAft>
      <a:defRPr sz="1000" b="1" kern="1200">
        <a:solidFill>
          <a:schemeClr val="bg1"/>
        </a:solidFill>
        <a:latin typeface="Arial" panose="020B0604020202020204" pitchFamily="34" charset="0"/>
        <a:ea typeface="+mn-ea"/>
        <a:cs typeface="+mn-cs"/>
      </a:defRPr>
    </a:lvl2pPr>
    <a:lvl3pPr marL="914400" algn="l" rtl="0" eaLnBrk="0" fontAlgn="base" hangingPunct="0">
      <a:spcBef>
        <a:spcPct val="0"/>
      </a:spcBef>
      <a:spcAft>
        <a:spcPct val="0"/>
      </a:spcAft>
      <a:defRPr sz="1000" b="1" kern="1200">
        <a:solidFill>
          <a:schemeClr val="bg1"/>
        </a:solidFill>
        <a:latin typeface="Arial" panose="020B0604020202020204" pitchFamily="34" charset="0"/>
        <a:ea typeface="+mn-ea"/>
        <a:cs typeface="+mn-cs"/>
      </a:defRPr>
    </a:lvl3pPr>
    <a:lvl4pPr marL="1371600" algn="l" rtl="0" eaLnBrk="0" fontAlgn="base" hangingPunct="0">
      <a:spcBef>
        <a:spcPct val="0"/>
      </a:spcBef>
      <a:spcAft>
        <a:spcPct val="0"/>
      </a:spcAft>
      <a:defRPr sz="1000" b="1" kern="1200">
        <a:solidFill>
          <a:schemeClr val="bg1"/>
        </a:solidFill>
        <a:latin typeface="Arial" panose="020B0604020202020204" pitchFamily="34" charset="0"/>
        <a:ea typeface="+mn-ea"/>
        <a:cs typeface="+mn-cs"/>
      </a:defRPr>
    </a:lvl4pPr>
    <a:lvl5pPr marL="1828800" algn="l" rtl="0" eaLnBrk="0" fontAlgn="base" hangingPunct="0">
      <a:spcBef>
        <a:spcPct val="0"/>
      </a:spcBef>
      <a:spcAft>
        <a:spcPct val="0"/>
      </a:spcAft>
      <a:defRPr sz="1000" b="1" kern="1200">
        <a:solidFill>
          <a:schemeClr val="bg1"/>
        </a:solidFill>
        <a:latin typeface="Arial" panose="020B0604020202020204" pitchFamily="34" charset="0"/>
        <a:ea typeface="+mn-ea"/>
        <a:cs typeface="+mn-cs"/>
      </a:defRPr>
    </a:lvl5pPr>
    <a:lvl6pPr marL="2286000" algn="l" defTabSz="914400" rtl="0" eaLnBrk="1" latinLnBrk="0" hangingPunct="1">
      <a:defRPr sz="1000" b="1" kern="1200">
        <a:solidFill>
          <a:schemeClr val="bg1"/>
        </a:solidFill>
        <a:latin typeface="Arial" panose="020B0604020202020204" pitchFamily="34" charset="0"/>
        <a:ea typeface="+mn-ea"/>
        <a:cs typeface="+mn-cs"/>
      </a:defRPr>
    </a:lvl6pPr>
    <a:lvl7pPr marL="2743200" algn="l" defTabSz="914400" rtl="0" eaLnBrk="1" latinLnBrk="0" hangingPunct="1">
      <a:defRPr sz="1000" b="1" kern="1200">
        <a:solidFill>
          <a:schemeClr val="bg1"/>
        </a:solidFill>
        <a:latin typeface="Arial" panose="020B0604020202020204" pitchFamily="34" charset="0"/>
        <a:ea typeface="+mn-ea"/>
        <a:cs typeface="+mn-cs"/>
      </a:defRPr>
    </a:lvl7pPr>
    <a:lvl8pPr marL="3200400" algn="l" defTabSz="914400" rtl="0" eaLnBrk="1" latinLnBrk="0" hangingPunct="1">
      <a:defRPr sz="1000" b="1" kern="1200">
        <a:solidFill>
          <a:schemeClr val="bg1"/>
        </a:solidFill>
        <a:latin typeface="Arial" panose="020B0604020202020204" pitchFamily="34" charset="0"/>
        <a:ea typeface="+mn-ea"/>
        <a:cs typeface="+mn-cs"/>
      </a:defRPr>
    </a:lvl8pPr>
    <a:lvl9pPr marL="3657600" algn="l" defTabSz="914400" rtl="0" eaLnBrk="1" latinLnBrk="0" hangingPunct="1">
      <a:defRPr sz="1000" b="1" kern="1200">
        <a:solidFill>
          <a:schemeClr val="bg1"/>
        </a:solidFill>
        <a:latin typeface="Arial" panose="020B0604020202020204" pitchFamily="34" charset="0"/>
        <a:ea typeface="+mn-ea"/>
        <a:cs typeface="+mn-cs"/>
      </a:defRPr>
    </a:lvl9pPr>
  </p:defaultTextStyle>
  <p:extLst>
    <p:ext uri="{EFAFB233-063F-42B5-8137-9DF3F51BA10A}">
      <p15:sldGuideLst xmlns:p15="http://schemas.microsoft.com/office/powerpoint/2012/main" xmlns="">
        <p15:guide id="1" orient="horz" pos="1680">
          <p15:clr>
            <a:srgbClr val="A4A3A4"/>
          </p15:clr>
        </p15:guide>
        <p15:guide id="2" pos="1152">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DD2F2"/>
    <a:srgbClr val="D4E3F7"/>
    <a:srgbClr val="DDDDDD"/>
    <a:srgbClr val="EAEAEA"/>
    <a:srgbClr val="96B8D6"/>
    <a:srgbClr val="B4CCE2"/>
    <a:srgbClr val="0067AC"/>
    <a:srgbClr val="003366"/>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8801" autoAdjust="0"/>
    <p:restoredTop sz="94660"/>
  </p:normalViewPr>
  <p:slideViewPr>
    <p:cSldViewPr snapToGrid="0">
      <p:cViewPr>
        <p:scale>
          <a:sx n="46" d="100"/>
          <a:sy n="46" d="100"/>
        </p:scale>
        <p:origin x="-1416" y="-60"/>
      </p:cViewPr>
      <p:guideLst>
        <p:guide orient="horz" pos="1680"/>
        <p:guide pos="1152"/>
      </p:guideLst>
    </p:cSldViewPr>
  </p:slid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2530"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eaLnBrk="1" hangingPunct="1">
              <a:defRPr sz="1200" b="0" smtClean="0">
                <a:solidFill>
                  <a:schemeClr val="tx1"/>
                </a:solidFill>
              </a:defRPr>
            </a:lvl1pPr>
          </a:lstStyle>
          <a:p>
            <a:pPr>
              <a:defRPr/>
            </a:pPr>
            <a:endParaRPr lang="en-GB" altLang="en-US"/>
          </a:p>
        </p:txBody>
      </p:sp>
      <p:sp>
        <p:nvSpPr>
          <p:cNvPr id="22531"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200" b="0" smtClean="0">
                <a:solidFill>
                  <a:schemeClr val="tx1"/>
                </a:solidFill>
              </a:defRPr>
            </a:lvl1pPr>
          </a:lstStyle>
          <a:p>
            <a:pPr>
              <a:defRPr/>
            </a:pPr>
            <a:endParaRPr lang="en-GB" altLang="en-US"/>
          </a:p>
        </p:txBody>
      </p:sp>
      <p:sp>
        <p:nvSpPr>
          <p:cNvPr id="307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909E8E84-426E-40DD-AFC4-6F175D3DCCD1}">
              <a14:hiddenFill xmlns:a14="http://schemas.microsoft.com/office/drawing/2010/main" xmlns="">
                <a:solidFill>
                  <a:srgbClr val="FFFFFF"/>
                </a:solidFill>
              </a14:hiddenFill>
            </a:ext>
            <a:ext uri="{AF507438-7753-43E0-B8FC-AC1667EBCBE1}">
              <a14:hiddenEffects xmlns:a14="http://schemas.microsoft.com/office/drawing/2010/main" xmlns="">
                <a:effectLst>
                  <a:outerShdw dist="35921" dir="2700000" algn="ctr" rotWithShape="0">
                    <a:srgbClr val="808080"/>
                  </a:outerShdw>
                </a:effectLst>
              </a14:hiddenEffects>
            </a:ext>
            <a:ext uri="{53640926-AAD7-44D8-BBD7-CCE9431645EC}">
              <a14:shadowObscured xmlns:a14="http://schemas.microsoft.com/office/drawing/2010/main" xmlns="" val="1"/>
            </a:ext>
          </a:extLst>
        </p:spPr>
      </p:sp>
      <p:sp>
        <p:nvSpPr>
          <p:cNvPr id="22533"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GB" altLang="en-US" noProof="0" smtClean="0"/>
              <a:t>Click to edit Master text styles</a:t>
            </a:r>
          </a:p>
          <a:p>
            <a:pPr lvl="1"/>
            <a:r>
              <a:rPr lang="en-GB" altLang="en-US" noProof="0" smtClean="0"/>
              <a:t>Second level</a:t>
            </a:r>
          </a:p>
          <a:p>
            <a:pPr lvl="2"/>
            <a:r>
              <a:rPr lang="en-GB" altLang="en-US" noProof="0" smtClean="0"/>
              <a:t>Third level</a:t>
            </a:r>
          </a:p>
          <a:p>
            <a:pPr lvl="3"/>
            <a:r>
              <a:rPr lang="en-GB" altLang="en-US" noProof="0" smtClean="0"/>
              <a:t>Fourth level</a:t>
            </a:r>
          </a:p>
          <a:p>
            <a:pPr lvl="4"/>
            <a:r>
              <a:rPr lang="en-GB" altLang="en-US" noProof="0" smtClean="0"/>
              <a:t>Fifth level</a:t>
            </a:r>
          </a:p>
        </p:txBody>
      </p:sp>
      <p:sp>
        <p:nvSpPr>
          <p:cNvPr id="22534"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l" eaLnBrk="1" hangingPunct="1">
              <a:defRPr sz="1200" b="0" smtClean="0">
                <a:solidFill>
                  <a:schemeClr val="tx1"/>
                </a:solidFill>
              </a:defRPr>
            </a:lvl1pPr>
          </a:lstStyle>
          <a:p>
            <a:pPr>
              <a:defRPr/>
            </a:pPr>
            <a:endParaRPr lang="en-GB" altLang="en-US"/>
          </a:p>
        </p:txBody>
      </p:sp>
      <p:sp>
        <p:nvSpPr>
          <p:cNvPr id="22535"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200" b="0" smtClean="0">
                <a:solidFill>
                  <a:schemeClr val="tx1"/>
                </a:solidFill>
              </a:defRPr>
            </a:lvl1pPr>
          </a:lstStyle>
          <a:p>
            <a:pPr>
              <a:defRPr/>
            </a:pPr>
            <a:fld id="{8EEEF6CB-C50F-488A-99E7-79215D4B1CC0}" type="slidenum">
              <a:rPr lang="en-GB" altLang="en-US"/>
              <a:pPr>
                <a:defRPr/>
              </a:pPr>
              <a:t>‹#›</a:t>
            </a:fld>
            <a:endParaRPr lang="en-GB" altLang="en-US"/>
          </a:p>
        </p:txBody>
      </p:sp>
    </p:spTree>
    <p:extLst>
      <p:ext uri="{BB962C8B-B14F-4D97-AF65-F5344CB8AC3E}">
        <p14:creationId xmlns:p14="http://schemas.microsoft.com/office/powerpoint/2010/main" xmlns="" val="262898660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lvl1pPr algn="r">
              <a:defRPr sz="1000" b="1">
                <a:solidFill>
                  <a:schemeClr val="bg1"/>
                </a:solidFill>
                <a:latin typeface="Arial" panose="020B0604020202020204" pitchFamily="34" charset="0"/>
              </a:defRPr>
            </a:lvl1pPr>
            <a:lvl2pPr marL="742950" indent="-285750" algn="r">
              <a:defRPr sz="1000" b="1">
                <a:solidFill>
                  <a:schemeClr val="bg1"/>
                </a:solidFill>
                <a:latin typeface="Arial" panose="020B0604020202020204" pitchFamily="34" charset="0"/>
              </a:defRPr>
            </a:lvl2pPr>
            <a:lvl3pPr marL="1143000" indent="-228600" algn="r">
              <a:defRPr sz="1000" b="1">
                <a:solidFill>
                  <a:schemeClr val="bg1"/>
                </a:solidFill>
                <a:latin typeface="Arial" panose="020B0604020202020204" pitchFamily="34" charset="0"/>
              </a:defRPr>
            </a:lvl3pPr>
            <a:lvl4pPr marL="1600200" indent="-228600" algn="r">
              <a:defRPr sz="1000" b="1">
                <a:solidFill>
                  <a:schemeClr val="bg1"/>
                </a:solidFill>
                <a:latin typeface="Arial" panose="020B0604020202020204" pitchFamily="34" charset="0"/>
              </a:defRPr>
            </a:lvl4pPr>
            <a:lvl5pPr marL="2057400" indent="-228600" algn="r">
              <a:defRPr sz="1000" b="1">
                <a:solidFill>
                  <a:schemeClr val="bg1"/>
                </a:solidFill>
                <a:latin typeface="Arial" panose="020B0604020202020204" pitchFamily="34" charset="0"/>
              </a:defRPr>
            </a:lvl5pPr>
            <a:lvl6pPr marL="2514600" indent="-228600" algn="r" eaLnBrk="0" fontAlgn="base" hangingPunct="0">
              <a:spcBef>
                <a:spcPct val="0"/>
              </a:spcBef>
              <a:spcAft>
                <a:spcPct val="0"/>
              </a:spcAft>
              <a:defRPr sz="1000" b="1">
                <a:solidFill>
                  <a:schemeClr val="bg1"/>
                </a:solidFill>
                <a:latin typeface="Arial" panose="020B0604020202020204" pitchFamily="34" charset="0"/>
              </a:defRPr>
            </a:lvl6pPr>
            <a:lvl7pPr marL="2971800" indent="-228600" algn="r" eaLnBrk="0" fontAlgn="base" hangingPunct="0">
              <a:spcBef>
                <a:spcPct val="0"/>
              </a:spcBef>
              <a:spcAft>
                <a:spcPct val="0"/>
              </a:spcAft>
              <a:defRPr sz="1000" b="1">
                <a:solidFill>
                  <a:schemeClr val="bg1"/>
                </a:solidFill>
                <a:latin typeface="Arial" panose="020B0604020202020204" pitchFamily="34" charset="0"/>
              </a:defRPr>
            </a:lvl7pPr>
            <a:lvl8pPr marL="3429000" indent="-228600" algn="r" eaLnBrk="0" fontAlgn="base" hangingPunct="0">
              <a:spcBef>
                <a:spcPct val="0"/>
              </a:spcBef>
              <a:spcAft>
                <a:spcPct val="0"/>
              </a:spcAft>
              <a:defRPr sz="1000" b="1">
                <a:solidFill>
                  <a:schemeClr val="bg1"/>
                </a:solidFill>
                <a:latin typeface="Arial" panose="020B0604020202020204" pitchFamily="34" charset="0"/>
              </a:defRPr>
            </a:lvl8pPr>
            <a:lvl9pPr marL="3886200" indent="-228600" algn="r" eaLnBrk="0" fontAlgn="base" hangingPunct="0">
              <a:spcBef>
                <a:spcPct val="0"/>
              </a:spcBef>
              <a:spcAft>
                <a:spcPct val="0"/>
              </a:spcAft>
              <a:defRPr sz="1000" b="1">
                <a:solidFill>
                  <a:schemeClr val="bg1"/>
                </a:solidFill>
                <a:latin typeface="Arial" panose="020B0604020202020204" pitchFamily="34" charset="0"/>
              </a:defRPr>
            </a:lvl9pPr>
          </a:lstStyle>
          <a:p>
            <a:fld id="{2D11F8D7-571E-4947-BB12-0CF48399898F}" type="slidenum">
              <a:rPr lang="en-GB" altLang="en-US" sz="1200" b="0">
                <a:solidFill>
                  <a:schemeClr val="tx1"/>
                </a:solidFill>
              </a:rPr>
              <a:pPr/>
              <a:t>1</a:t>
            </a:fld>
            <a:endParaRPr lang="en-GB" altLang="en-US" sz="1200" b="0">
              <a:solidFill>
                <a:schemeClr val="tx1"/>
              </a:solidFill>
            </a:endParaRPr>
          </a:p>
        </p:txBody>
      </p:sp>
      <p:sp>
        <p:nvSpPr>
          <p:cNvPr id="5123" name="Rectangle 2"/>
          <p:cNvSpPr>
            <a:spLocks noGrp="1" noRot="1" noChangeAspect="1" noChangeArrowheads="1" noTextEdit="1"/>
          </p:cNvSpPr>
          <p:nvPr>
            <p:ph type="sldImg"/>
          </p:nvPr>
        </p:nvSpPr>
        <p:spPr>
          <a:ln/>
        </p:spPr>
      </p:sp>
      <p:sp>
        <p:nvSpPr>
          <p:cNvPr id="5124" name="Rectangle 3"/>
          <p:cNvSpPr>
            <a:spLocks noGrp="1" noChangeArrowheads="1"/>
          </p:cNvSpPr>
          <p:nvPr>
            <p:ph type="body" idx="1"/>
          </p:nvPr>
        </p:nvSpPr>
        <p:spPr>
          <a:noFill/>
        </p:spPr>
        <p:txBody>
          <a:bodyPr/>
          <a:lstStyle/>
          <a:p>
            <a:pPr eaLnBrk="1" hangingPunct="1"/>
            <a:endParaRPr lang="en-GB" altLang="en-US" smtClean="0"/>
          </a:p>
        </p:txBody>
      </p:sp>
    </p:spTree>
    <p:extLst>
      <p:ext uri="{BB962C8B-B14F-4D97-AF65-F5344CB8AC3E}">
        <p14:creationId xmlns:p14="http://schemas.microsoft.com/office/powerpoint/2010/main" xmlns="" val="403845984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7"/>
          <p:cNvSpPr>
            <a:spLocks noGrp="1" noChangeArrowheads="1"/>
          </p:cNvSpPr>
          <p:nvPr>
            <p:ph type="sldNum" sz="quarter" idx="5"/>
          </p:nvPr>
        </p:nvSpPr>
        <p:spPr>
          <a:noFill/>
        </p:spPr>
        <p:txBody>
          <a:bodyPr/>
          <a:lstStyle>
            <a:lvl1pPr algn="r">
              <a:defRPr sz="1000" b="1">
                <a:solidFill>
                  <a:schemeClr val="bg1"/>
                </a:solidFill>
                <a:latin typeface="Arial" panose="020B0604020202020204" pitchFamily="34" charset="0"/>
              </a:defRPr>
            </a:lvl1pPr>
            <a:lvl2pPr marL="742950" indent="-285750" algn="r">
              <a:defRPr sz="1000" b="1">
                <a:solidFill>
                  <a:schemeClr val="bg1"/>
                </a:solidFill>
                <a:latin typeface="Arial" panose="020B0604020202020204" pitchFamily="34" charset="0"/>
              </a:defRPr>
            </a:lvl2pPr>
            <a:lvl3pPr marL="1143000" indent="-228600" algn="r">
              <a:defRPr sz="1000" b="1">
                <a:solidFill>
                  <a:schemeClr val="bg1"/>
                </a:solidFill>
                <a:latin typeface="Arial" panose="020B0604020202020204" pitchFamily="34" charset="0"/>
              </a:defRPr>
            </a:lvl3pPr>
            <a:lvl4pPr marL="1600200" indent="-228600" algn="r">
              <a:defRPr sz="1000" b="1">
                <a:solidFill>
                  <a:schemeClr val="bg1"/>
                </a:solidFill>
                <a:latin typeface="Arial" panose="020B0604020202020204" pitchFamily="34" charset="0"/>
              </a:defRPr>
            </a:lvl4pPr>
            <a:lvl5pPr marL="2057400" indent="-228600" algn="r">
              <a:defRPr sz="1000" b="1">
                <a:solidFill>
                  <a:schemeClr val="bg1"/>
                </a:solidFill>
                <a:latin typeface="Arial" panose="020B0604020202020204" pitchFamily="34" charset="0"/>
              </a:defRPr>
            </a:lvl5pPr>
            <a:lvl6pPr marL="2514600" indent="-228600" algn="r" eaLnBrk="0" fontAlgn="base" hangingPunct="0">
              <a:spcBef>
                <a:spcPct val="0"/>
              </a:spcBef>
              <a:spcAft>
                <a:spcPct val="0"/>
              </a:spcAft>
              <a:defRPr sz="1000" b="1">
                <a:solidFill>
                  <a:schemeClr val="bg1"/>
                </a:solidFill>
                <a:latin typeface="Arial" panose="020B0604020202020204" pitchFamily="34" charset="0"/>
              </a:defRPr>
            </a:lvl6pPr>
            <a:lvl7pPr marL="2971800" indent="-228600" algn="r" eaLnBrk="0" fontAlgn="base" hangingPunct="0">
              <a:spcBef>
                <a:spcPct val="0"/>
              </a:spcBef>
              <a:spcAft>
                <a:spcPct val="0"/>
              </a:spcAft>
              <a:defRPr sz="1000" b="1">
                <a:solidFill>
                  <a:schemeClr val="bg1"/>
                </a:solidFill>
                <a:latin typeface="Arial" panose="020B0604020202020204" pitchFamily="34" charset="0"/>
              </a:defRPr>
            </a:lvl7pPr>
            <a:lvl8pPr marL="3429000" indent="-228600" algn="r" eaLnBrk="0" fontAlgn="base" hangingPunct="0">
              <a:spcBef>
                <a:spcPct val="0"/>
              </a:spcBef>
              <a:spcAft>
                <a:spcPct val="0"/>
              </a:spcAft>
              <a:defRPr sz="1000" b="1">
                <a:solidFill>
                  <a:schemeClr val="bg1"/>
                </a:solidFill>
                <a:latin typeface="Arial" panose="020B0604020202020204" pitchFamily="34" charset="0"/>
              </a:defRPr>
            </a:lvl8pPr>
            <a:lvl9pPr marL="3886200" indent="-228600" algn="r" eaLnBrk="0" fontAlgn="base" hangingPunct="0">
              <a:spcBef>
                <a:spcPct val="0"/>
              </a:spcBef>
              <a:spcAft>
                <a:spcPct val="0"/>
              </a:spcAft>
              <a:defRPr sz="1000" b="1">
                <a:solidFill>
                  <a:schemeClr val="bg1"/>
                </a:solidFill>
                <a:latin typeface="Arial" panose="020B0604020202020204" pitchFamily="34" charset="0"/>
              </a:defRPr>
            </a:lvl9pPr>
          </a:lstStyle>
          <a:p>
            <a:fld id="{0A53C477-038F-4BB3-ABF6-9AC96926A5C7}" type="slidenum">
              <a:rPr lang="en-GB" altLang="en-US" sz="1200" b="0">
                <a:solidFill>
                  <a:schemeClr val="tx1"/>
                </a:solidFill>
              </a:rPr>
              <a:pPr/>
              <a:t>2</a:t>
            </a:fld>
            <a:endParaRPr lang="en-GB" altLang="en-US" sz="1200" b="0">
              <a:solidFill>
                <a:schemeClr val="tx1"/>
              </a:solidFill>
            </a:endParaRPr>
          </a:p>
        </p:txBody>
      </p:sp>
      <p:sp>
        <p:nvSpPr>
          <p:cNvPr id="7171" name="Rectangle 2"/>
          <p:cNvSpPr>
            <a:spLocks noGrp="1" noRot="1" noChangeAspect="1" noChangeArrowheads="1" noTextEdit="1"/>
          </p:cNvSpPr>
          <p:nvPr>
            <p:ph type="sldImg"/>
          </p:nvPr>
        </p:nvSpPr>
        <p:spPr>
          <a:ln/>
        </p:spPr>
      </p:sp>
      <p:sp>
        <p:nvSpPr>
          <p:cNvPr id="7172" name="Rectangle 3"/>
          <p:cNvSpPr>
            <a:spLocks noGrp="1" noChangeArrowheads="1"/>
          </p:cNvSpPr>
          <p:nvPr>
            <p:ph type="body" idx="1"/>
          </p:nvPr>
        </p:nvSpPr>
        <p:spPr>
          <a:noFill/>
        </p:spPr>
        <p:txBody>
          <a:bodyPr/>
          <a:lstStyle/>
          <a:p>
            <a:pPr eaLnBrk="1" hangingPunct="1"/>
            <a:endParaRPr lang="en-GB" altLang="en-US" smtClean="0"/>
          </a:p>
        </p:txBody>
      </p:sp>
    </p:spTree>
    <p:extLst>
      <p:ext uri="{BB962C8B-B14F-4D97-AF65-F5344CB8AC3E}">
        <p14:creationId xmlns:p14="http://schemas.microsoft.com/office/powerpoint/2010/main" xmlns="" val="253332889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21" descr="stuff"/>
          <p:cNvPicPr>
            <a:picLocks noChangeAspect="1" noChangeArrowheads="1"/>
          </p:cNvPicPr>
          <p:nvPr userDrawn="1"/>
        </p:nvPicPr>
        <p:blipFill>
          <a:blip r:embed="rId2">
            <a:extLst>
              <a:ext uri="{28A0092B-C50C-407E-A947-70E740481C1C}">
                <a14:useLocalDpi xmlns:a14="http://schemas.microsoft.com/office/drawing/2010/main" xmlns="" val="0"/>
              </a:ext>
            </a:extLst>
          </a:blip>
          <a:srcRect/>
          <a:stretch>
            <a:fillRect/>
          </a:stretch>
        </p:blipFill>
        <p:spPr bwMode="auto">
          <a:xfrm>
            <a:off x="0" y="0"/>
            <a:ext cx="9144000" cy="51292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5" name="Rectangle 20"/>
          <p:cNvSpPr>
            <a:spLocks noChangeArrowheads="1"/>
          </p:cNvSpPr>
          <p:nvPr userDrawn="1"/>
        </p:nvSpPr>
        <p:spPr bwMode="auto">
          <a:xfrm>
            <a:off x="0" y="6613525"/>
            <a:ext cx="9144000" cy="244475"/>
          </a:xfrm>
          <a:prstGeom prst="rect">
            <a:avLst/>
          </a:prstGeom>
          <a:solidFill>
            <a:srgbClr val="003366"/>
          </a:solidFill>
          <a:ln>
            <a:noFill/>
          </a:ln>
          <a:effectLst/>
          <a:extLst>
            <a:ext uri="{91240B29-F687-4F45-9708-019B960494DF}">
              <a14:hiddenLine xmlns:a14="http://schemas.microsoft.com/office/drawing/2010/main" xmlns="" w="9525"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algn="r">
              <a:defRPr sz="1000" b="1">
                <a:solidFill>
                  <a:schemeClr val="bg1"/>
                </a:solidFill>
                <a:latin typeface="Arial" panose="020B0604020202020204" pitchFamily="34" charset="0"/>
              </a:defRPr>
            </a:lvl1pPr>
            <a:lvl2pPr marL="742950" indent="-285750" algn="r">
              <a:defRPr sz="1000" b="1">
                <a:solidFill>
                  <a:schemeClr val="bg1"/>
                </a:solidFill>
                <a:latin typeface="Arial" panose="020B0604020202020204" pitchFamily="34" charset="0"/>
              </a:defRPr>
            </a:lvl2pPr>
            <a:lvl3pPr marL="1143000" indent="-228600" algn="r">
              <a:defRPr sz="1000" b="1">
                <a:solidFill>
                  <a:schemeClr val="bg1"/>
                </a:solidFill>
                <a:latin typeface="Arial" panose="020B0604020202020204" pitchFamily="34" charset="0"/>
              </a:defRPr>
            </a:lvl3pPr>
            <a:lvl4pPr marL="1600200" indent="-228600" algn="r">
              <a:defRPr sz="1000" b="1">
                <a:solidFill>
                  <a:schemeClr val="bg1"/>
                </a:solidFill>
                <a:latin typeface="Arial" panose="020B0604020202020204" pitchFamily="34" charset="0"/>
              </a:defRPr>
            </a:lvl4pPr>
            <a:lvl5pPr marL="2057400" indent="-228600" algn="r">
              <a:defRPr sz="1000" b="1">
                <a:solidFill>
                  <a:schemeClr val="bg1"/>
                </a:solidFill>
                <a:latin typeface="Arial" panose="020B0604020202020204" pitchFamily="34" charset="0"/>
              </a:defRPr>
            </a:lvl5pPr>
            <a:lvl6pPr marL="2514600" indent="-228600" algn="r" eaLnBrk="0" fontAlgn="base" hangingPunct="0">
              <a:spcBef>
                <a:spcPct val="0"/>
              </a:spcBef>
              <a:spcAft>
                <a:spcPct val="0"/>
              </a:spcAft>
              <a:defRPr sz="1000" b="1">
                <a:solidFill>
                  <a:schemeClr val="bg1"/>
                </a:solidFill>
                <a:latin typeface="Arial" panose="020B0604020202020204" pitchFamily="34" charset="0"/>
              </a:defRPr>
            </a:lvl6pPr>
            <a:lvl7pPr marL="2971800" indent="-228600" algn="r" eaLnBrk="0" fontAlgn="base" hangingPunct="0">
              <a:spcBef>
                <a:spcPct val="0"/>
              </a:spcBef>
              <a:spcAft>
                <a:spcPct val="0"/>
              </a:spcAft>
              <a:defRPr sz="1000" b="1">
                <a:solidFill>
                  <a:schemeClr val="bg1"/>
                </a:solidFill>
                <a:latin typeface="Arial" panose="020B0604020202020204" pitchFamily="34" charset="0"/>
              </a:defRPr>
            </a:lvl7pPr>
            <a:lvl8pPr marL="3429000" indent="-228600" algn="r" eaLnBrk="0" fontAlgn="base" hangingPunct="0">
              <a:spcBef>
                <a:spcPct val="0"/>
              </a:spcBef>
              <a:spcAft>
                <a:spcPct val="0"/>
              </a:spcAft>
              <a:defRPr sz="1000" b="1">
                <a:solidFill>
                  <a:schemeClr val="bg1"/>
                </a:solidFill>
                <a:latin typeface="Arial" panose="020B0604020202020204" pitchFamily="34" charset="0"/>
              </a:defRPr>
            </a:lvl8pPr>
            <a:lvl9pPr marL="3886200" indent="-228600" algn="r" eaLnBrk="0" fontAlgn="base" hangingPunct="0">
              <a:spcBef>
                <a:spcPct val="0"/>
              </a:spcBef>
              <a:spcAft>
                <a:spcPct val="0"/>
              </a:spcAft>
              <a:defRPr sz="1000" b="1">
                <a:solidFill>
                  <a:schemeClr val="bg1"/>
                </a:solidFill>
                <a:latin typeface="Arial" panose="020B0604020202020204" pitchFamily="34" charset="0"/>
              </a:defRPr>
            </a:lvl9pPr>
          </a:lstStyle>
          <a:p>
            <a:pPr eaLnBrk="1" hangingPunct="1"/>
            <a:r>
              <a:rPr lang="en-US" altLang="en-US"/>
              <a:t>www.company.com</a:t>
            </a:r>
            <a:endParaRPr lang="fr-FR" altLang="en-US"/>
          </a:p>
        </p:txBody>
      </p:sp>
      <p:sp>
        <p:nvSpPr>
          <p:cNvPr id="8198" name="Rectangle 6"/>
          <p:cNvSpPr>
            <a:spLocks noGrp="1" noChangeArrowheads="1"/>
          </p:cNvSpPr>
          <p:nvPr>
            <p:ph type="subTitle" idx="1"/>
          </p:nvPr>
        </p:nvSpPr>
        <p:spPr>
          <a:xfrm>
            <a:off x="3429000" y="5029200"/>
            <a:ext cx="5715000" cy="609600"/>
          </a:xfrm>
          <a:extLst>
            <a:ext uri="{909E8E84-426E-40DD-AFC4-6F175D3DCCD1}">
              <a14:hiddenFill xmlns:a14="http://schemas.microsoft.com/office/drawing/2010/main" xmlns="">
                <a:solidFill>
                  <a:schemeClr val="accent1"/>
                </a:solidFill>
              </a14:hiddenFill>
            </a:ext>
          </a:extLst>
        </p:spPr>
        <p:txBody>
          <a:bodyPr/>
          <a:lstStyle>
            <a:lvl1pPr marL="0" indent="0" algn="ctr">
              <a:buFontTx/>
              <a:buNone/>
              <a:defRPr sz="2000">
                <a:solidFill>
                  <a:schemeClr val="bg1"/>
                </a:solidFill>
              </a:defRPr>
            </a:lvl1pPr>
          </a:lstStyle>
          <a:p>
            <a:pPr lvl="0"/>
            <a:r>
              <a:rPr lang="en-US" altLang="en-US" noProof="0" smtClean="0"/>
              <a:t>Click to edit Master subtitle style</a:t>
            </a:r>
          </a:p>
        </p:txBody>
      </p:sp>
      <p:sp>
        <p:nvSpPr>
          <p:cNvPr id="8197" name="Rectangle 5"/>
          <p:cNvSpPr>
            <a:spLocks noGrp="1" noChangeArrowheads="1"/>
          </p:cNvSpPr>
          <p:nvPr>
            <p:ph type="ctrTitle"/>
          </p:nvPr>
        </p:nvSpPr>
        <p:spPr>
          <a:xfrm>
            <a:off x="3429000" y="3581400"/>
            <a:ext cx="5715000" cy="1470025"/>
          </a:xfrm>
          <a:solidFill>
            <a:schemeClr val="bg1"/>
          </a:solidFill>
          <a:extLst>
            <a:ext uri="{91240B29-F687-4F45-9708-019B960494DF}">
              <a14:hiddenLine xmlns:a14="http://schemas.microsoft.com/office/drawing/2010/main" xmlns="" w="9525" algn="ctr">
                <a:solidFill>
                  <a:schemeClr val="tx1"/>
                </a:solidFill>
                <a:miter lim="800000"/>
                <a:headEnd/>
                <a:tailEnd/>
              </a14:hiddenLine>
            </a:ext>
          </a:extLst>
        </p:spPr>
        <p:txBody>
          <a:bodyPr lIns="91440" anchor="t"/>
          <a:lstStyle>
            <a:lvl1pPr algn="ctr">
              <a:spcBef>
                <a:spcPct val="20000"/>
              </a:spcBef>
              <a:defRPr sz="4000" b="1">
                <a:solidFill>
                  <a:srgbClr val="FCAB1A"/>
                </a:solidFill>
                <a:latin typeface="Verdana" panose="020B0604030504040204" pitchFamily="34" charset="0"/>
              </a:defRPr>
            </a:lvl1pPr>
          </a:lstStyle>
          <a:p>
            <a:pPr lvl="0"/>
            <a:r>
              <a:rPr lang="en-US" altLang="en-US" noProof="0" smtClean="0"/>
              <a:t>Click to edit Master title style</a:t>
            </a:r>
          </a:p>
        </p:txBody>
      </p:sp>
    </p:spTree>
    <p:extLst>
      <p:ext uri="{BB962C8B-B14F-4D97-AF65-F5344CB8AC3E}">
        <p14:creationId xmlns:p14="http://schemas.microsoft.com/office/powerpoint/2010/main" xmlns="" val="31851106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extLst>
      <p:ext uri="{BB962C8B-B14F-4D97-AF65-F5344CB8AC3E}">
        <p14:creationId xmlns:p14="http://schemas.microsoft.com/office/powerpoint/2010/main" xmlns="" val="34875530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15200" y="1400175"/>
            <a:ext cx="1828800" cy="47720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1828800" y="1400175"/>
            <a:ext cx="5334000" cy="47720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extLst>
      <p:ext uri="{BB962C8B-B14F-4D97-AF65-F5344CB8AC3E}">
        <p14:creationId xmlns:p14="http://schemas.microsoft.com/office/powerpoint/2010/main" xmlns="" val="349519244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chart" preserve="1">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1828800" y="1400175"/>
            <a:ext cx="7315200" cy="581025"/>
          </a:xfrm>
        </p:spPr>
        <p:txBody>
          <a:bodyPr/>
          <a:lstStyle/>
          <a:p>
            <a:r>
              <a:rPr lang="en-US" smtClean="0"/>
              <a:t>Click to edit Master title style</a:t>
            </a:r>
            <a:endParaRPr lang="en-GB"/>
          </a:p>
        </p:txBody>
      </p:sp>
      <p:sp>
        <p:nvSpPr>
          <p:cNvPr id="3" name="Chart Placeholder 2"/>
          <p:cNvSpPr>
            <a:spLocks noGrp="1"/>
          </p:cNvSpPr>
          <p:nvPr>
            <p:ph type="chart" idx="1"/>
          </p:nvPr>
        </p:nvSpPr>
        <p:spPr>
          <a:xfrm>
            <a:off x="1828800" y="2133600"/>
            <a:ext cx="7162800" cy="4038600"/>
          </a:xfrm>
        </p:spPr>
        <p:txBody>
          <a:bodyPr/>
          <a:lstStyle/>
          <a:p>
            <a:pPr lvl="0"/>
            <a:endParaRPr lang="en-GB" noProof="0" smtClean="0"/>
          </a:p>
        </p:txBody>
      </p:sp>
    </p:spTree>
    <p:extLst>
      <p:ext uri="{BB962C8B-B14F-4D97-AF65-F5344CB8AC3E}">
        <p14:creationId xmlns:p14="http://schemas.microsoft.com/office/powerpoint/2010/main" xmlns="" val="249493047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828800" y="1400175"/>
            <a:ext cx="7315200" cy="581025"/>
          </a:xfrm>
        </p:spPr>
        <p:txBody>
          <a:bodyPr/>
          <a:lstStyle/>
          <a:p>
            <a:r>
              <a:rPr lang="en-US" smtClean="0"/>
              <a:t>Click to edit Master title style</a:t>
            </a:r>
            <a:endParaRPr lang="en-GB"/>
          </a:p>
        </p:txBody>
      </p:sp>
      <p:sp>
        <p:nvSpPr>
          <p:cNvPr id="3" name="Text Placeholder 2"/>
          <p:cNvSpPr>
            <a:spLocks noGrp="1"/>
          </p:cNvSpPr>
          <p:nvPr>
            <p:ph type="body" sz="half" idx="1"/>
          </p:nvPr>
        </p:nvSpPr>
        <p:spPr>
          <a:xfrm>
            <a:off x="1828800" y="2133600"/>
            <a:ext cx="3505200" cy="4038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5486400" y="2133600"/>
            <a:ext cx="3505200" cy="4038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extLst>
      <p:ext uri="{BB962C8B-B14F-4D97-AF65-F5344CB8AC3E}">
        <p14:creationId xmlns:p14="http://schemas.microsoft.com/office/powerpoint/2010/main" xmlns="" val="6433213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extLst>
      <p:ext uri="{BB962C8B-B14F-4D97-AF65-F5344CB8AC3E}">
        <p14:creationId xmlns:p14="http://schemas.microsoft.com/office/powerpoint/2010/main" xmlns="" val="22783701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smtClean="0"/>
              <a:t>Click to edit Master text styles</a:t>
            </a:r>
          </a:p>
        </p:txBody>
      </p:sp>
    </p:spTree>
    <p:extLst>
      <p:ext uri="{BB962C8B-B14F-4D97-AF65-F5344CB8AC3E}">
        <p14:creationId xmlns:p14="http://schemas.microsoft.com/office/powerpoint/2010/main" xmlns="" val="26272383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1828800" y="2133600"/>
            <a:ext cx="3505200" cy="4038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5486400" y="2133600"/>
            <a:ext cx="3505200" cy="4038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extLst>
      <p:ext uri="{BB962C8B-B14F-4D97-AF65-F5344CB8AC3E}">
        <p14:creationId xmlns:p14="http://schemas.microsoft.com/office/powerpoint/2010/main" xmlns="" val="31310560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extLst>
      <p:ext uri="{BB962C8B-B14F-4D97-AF65-F5344CB8AC3E}">
        <p14:creationId xmlns:p14="http://schemas.microsoft.com/office/powerpoint/2010/main" xmlns="" val="18935958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Tree>
    <p:extLst>
      <p:ext uri="{BB962C8B-B14F-4D97-AF65-F5344CB8AC3E}">
        <p14:creationId xmlns:p14="http://schemas.microsoft.com/office/powerpoint/2010/main" xmlns="" val="856756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xmlns="" val="8351186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Tree>
    <p:extLst>
      <p:ext uri="{BB962C8B-B14F-4D97-AF65-F5344CB8AC3E}">
        <p14:creationId xmlns:p14="http://schemas.microsoft.com/office/powerpoint/2010/main" xmlns="" val="12412030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Tree>
    <p:extLst>
      <p:ext uri="{BB962C8B-B14F-4D97-AF65-F5344CB8AC3E}">
        <p14:creationId xmlns:p14="http://schemas.microsoft.com/office/powerpoint/2010/main" xmlns="" val="36272411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20" descr="stuff"/>
          <p:cNvPicPr>
            <a:picLocks noChangeAspect="1" noChangeArrowheads="1"/>
          </p:cNvPicPr>
          <p:nvPr userDrawn="1"/>
        </p:nvPicPr>
        <p:blipFill>
          <a:blip r:embed="rId15">
            <a:extLst>
              <a:ext uri="{28A0092B-C50C-407E-A947-70E740481C1C}">
                <a14:useLocalDpi xmlns:a14="http://schemas.microsoft.com/office/drawing/2010/main" xmlns="" val="0"/>
              </a:ext>
            </a:extLst>
          </a:blip>
          <a:srcRect/>
          <a:stretch>
            <a:fillRect/>
          </a:stretch>
        </p:blipFill>
        <p:spPr bwMode="auto">
          <a:xfrm>
            <a:off x="0" y="0"/>
            <a:ext cx="9144000" cy="51292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1027" name="Rectangle 33"/>
          <p:cNvSpPr>
            <a:spLocks noChangeArrowheads="1"/>
          </p:cNvSpPr>
          <p:nvPr userDrawn="1"/>
        </p:nvSpPr>
        <p:spPr bwMode="auto">
          <a:xfrm>
            <a:off x="1295400" y="1752600"/>
            <a:ext cx="7848600" cy="3505200"/>
          </a:xfrm>
          <a:prstGeom prst="rect">
            <a:avLst/>
          </a:prstGeom>
          <a:solidFill>
            <a:schemeClr val="bg1"/>
          </a:solidFill>
          <a:ln w="9525" algn="ctr">
            <a:solidFill>
              <a:schemeClr val="bg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algn="r">
              <a:defRPr sz="1000" b="1">
                <a:solidFill>
                  <a:schemeClr val="bg1"/>
                </a:solidFill>
                <a:latin typeface="Arial" panose="020B0604020202020204" pitchFamily="34" charset="0"/>
              </a:defRPr>
            </a:lvl1pPr>
            <a:lvl2pPr marL="742950" indent="-285750" algn="r">
              <a:defRPr sz="1000" b="1">
                <a:solidFill>
                  <a:schemeClr val="bg1"/>
                </a:solidFill>
                <a:latin typeface="Arial" panose="020B0604020202020204" pitchFamily="34" charset="0"/>
              </a:defRPr>
            </a:lvl2pPr>
            <a:lvl3pPr marL="1143000" indent="-228600" algn="r">
              <a:defRPr sz="1000" b="1">
                <a:solidFill>
                  <a:schemeClr val="bg1"/>
                </a:solidFill>
                <a:latin typeface="Arial" panose="020B0604020202020204" pitchFamily="34" charset="0"/>
              </a:defRPr>
            </a:lvl3pPr>
            <a:lvl4pPr marL="1600200" indent="-228600" algn="r">
              <a:defRPr sz="1000" b="1">
                <a:solidFill>
                  <a:schemeClr val="bg1"/>
                </a:solidFill>
                <a:latin typeface="Arial" panose="020B0604020202020204" pitchFamily="34" charset="0"/>
              </a:defRPr>
            </a:lvl4pPr>
            <a:lvl5pPr marL="2057400" indent="-228600" algn="r">
              <a:defRPr sz="1000" b="1">
                <a:solidFill>
                  <a:schemeClr val="bg1"/>
                </a:solidFill>
                <a:latin typeface="Arial" panose="020B0604020202020204" pitchFamily="34" charset="0"/>
              </a:defRPr>
            </a:lvl5pPr>
            <a:lvl6pPr marL="2514600" indent="-228600" algn="r" eaLnBrk="0" fontAlgn="base" hangingPunct="0">
              <a:spcBef>
                <a:spcPct val="0"/>
              </a:spcBef>
              <a:spcAft>
                <a:spcPct val="0"/>
              </a:spcAft>
              <a:defRPr sz="1000" b="1">
                <a:solidFill>
                  <a:schemeClr val="bg1"/>
                </a:solidFill>
                <a:latin typeface="Arial" panose="020B0604020202020204" pitchFamily="34" charset="0"/>
              </a:defRPr>
            </a:lvl6pPr>
            <a:lvl7pPr marL="2971800" indent="-228600" algn="r" eaLnBrk="0" fontAlgn="base" hangingPunct="0">
              <a:spcBef>
                <a:spcPct val="0"/>
              </a:spcBef>
              <a:spcAft>
                <a:spcPct val="0"/>
              </a:spcAft>
              <a:defRPr sz="1000" b="1">
                <a:solidFill>
                  <a:schemeClr val="bg1"/>
                </a:solidFill>
                <a:latin typeface="Arial" panose="020B0604020202020204" pitchFamily="34" charset="0"/>
              </a:defRPr>
            </a:lvl7pPr>
            <a:lvl8pPr marL="3429000" indent="-228600" algn="r" eaLnBrk="0" fontAlgn="base" hangingPunct="0">
              <a:spcBef>
                <a:spcPct val="0"/>
              </a:spcBef>
              <a:spcAft>
                <a:spcPct val="0"/>
              </a:spcAft>
              <a:defRPr sz="1000" b="1">
                <a:solidFill>
                  <a:schemeClr val="bg1"/>
                </a:solidFill>
                <a:latin typeface="Arial" panose="020B0604020202020204" pitchFamily="34" charset="0"/>
              </a:defRPr>
            </a:lvl8pPr>
            <a:lvl9pPr marL="3886200" indent="-228600" algn="r" eaLnBrk="0" fontAlgn="base" hangingPunct="0">
              <a:spcBef>
                <a:spcPct val="0"/>
              </a:spcBef>
              <a:spcAft>
                <a:spcPct val="0"/>
              </a:spcAft>
              <a:defRPr sz="1000" b="1">
                <a:solidFill>
                  <a:schemeClr val="bg1"/>
                </a:solidFill>
                <a:latin typeface="Arial" panose="020B0604020202020204" pitchFamily="34" charset="0"/>
              </a:defRPr>
            </a:lvl9pPr>
          </a:lstStyle>
          <a:p>
            <a:pPr eaLnBrk="1" hangingPunct="1"/>
            <a:endParaRPr lang="en-GB" altLang="en-US"/>
          </a:p>
        </p:txBody>
      </p:sp>
      <p:sp>
        <p:nvSpPr>
          <p:cNvPr id="1028" name="Rectangle 2"/>
          <p:cNvSpPr>
            <a:spLocks noGrp="1" noChangeArrowheads="1"/>
          </p:cNvSpPr>
          <p:nvPr>
            <p:ph type="title"/>
          </p:nvPr>
        </p:nvSpPr>
        <p:spPr bwMode="auto">
          <a:xfrm>
            <a:off x="1828800" y="1400175"/>
            <a:ext cx="7315200" cy="581025"/>
          </a:xfrm>
          <a:prstGeom prst="rect">
            <a:avLst/>
          </a:prstGeom>
          <a:solidFill>
            <a:srgbClr val="003366"/>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198000" tIns="45720" rIns="91440" bIns="45720" numCol="1" anchor="ctr" anchorCtr="0" compatLnSpc="1">
            <a:prstTxWarp prst="textNoShape">
              <a:avLst/>
            </a:prstTxWarp>
          </a:bodyPr>
          <a:lstStyle/>
          <a:p>
            <a:pPr lvl="0"/>
            <a:r>
              <a:rPr lang="fr-FR" altLang="en-US" smtClean="0"/>
              <a:t>Click to edit Master title style</a:t>
            </a:r>
          </a:p>
        </p:txBody>
      </p:sp>
      <p:sp>
        <p:nvSpPr>
          <p:cNvPr id="1029" name="Rectangle 3"/>
          <p:cNvSpPr>
            <a:spLocks noGrp="1" noChangeArrowheads="1"/>
          </p:cNvSpPr>
          <p:nvPr>
            <p:ph type="body" idx="1"/>
          </p:nvPr>
        </p:nvSpPr>
        <p:spPr bwMode="auto">
          <a:xfrm>
            <a:off x="1828800" y="2133600"/>
            <a:ext cx="7162800" cy="4038600"/>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fr-FR" altLang="en-US" smtClean="0"/>
              <a:t>Click to edit Master text styles</a:t>
            </a:r>
          </a:p>
          <a:p>
            <a:pPr lvl="1"/>
            <a:r>
              <a:rPr lang="fr-FR" altLang="en-US" smtClean="0"/>
              <a:t>Second level</a:t>
            </a:r>
          </a:p>
          <a:p>
            <a:pPr lvl="2"/>
            <a:r>
              <a:rPr lang="fr-FR" altLang="en-US" smtClean="0"/>
              <a:t>Third level</a:t>
            </a:r>
          </a:p>
          <a:p>
            <a:pPr lvl="3"/>
            <a:r>
              <a:rPr lang="fr-FR" altLang="en-US" smtClean="0"/>
              <a:t>Fourth level</a:t>
            </a:r>
          </a:p>
          <a:p>
            <a:pPr lvl="4"/>
            <a:r>
              <a:rPr lang="fr-FR" altLang="en-US" smtClean="0"/>
              <a:t>Fifth level</a:t>
            </a:r>
          </a:p>
        </p:txBody>
      </p:sp>
      <p:sp>
        <p:nvSpPr>
          <p:cNvPr id="1030" name="Rectangle 19"/>
          <p:cNvSpPr>
            <a:spLocks noChangeArrowheads="1"/>
          </p:cNvSpPr>
          <p:nvPr userDrawn="1"/>
        </p:nvSpPr>
        <p:spPr bwMode="auto">
          <a:xfrm>
            <a:off x="0" y="6613525"/>
            <a:ext cx="9144000" cy="244475"/>
          </a:xfrm>
          <a:prstGeom prst="rect">
            <a:avLst/>
          </a:prstGeom>
          <a:solidFill>
            <a:srgbClr val="003366"/>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algn="r">
              <a:defRPr sz="1000" b="1">
                <a:solidFill>
                  <a:schemeClr val="bg1"/>
                </a:solidFill>
                <a:latin typeface="Arial" panose="020B0604020202020204" pitchFamily="34" charset="0"/>
              </a:defRPr>
            </a:lvl1pPr>
            <a:lvl2pPr marL="742950" indent="-285750" algn="r">
              <a:defRPr sz="1000" b="1">
                <a:solidFill>
                  <a:schemeClr val="bg1"/>
                </a:solidFill>
                <a:latin typeface="Arial" panose="020B0604020202020204" pitchFamily="34" charset="0"/>
              </a:defRPr>
            </a:lvl2pPr>
            <a:lvl3pPr marL="1143000" indent="-228600" algn="r">
              <a:defRPr sz="1000" b="1">
                <a:solidFill>
                  <a:schemeClr val="bg1"/>
                </a:solidFill>
                <a:latin typeface="Arial" panose="020B0604020202020204" pitchFamily="34" charset="0"/>
              </a:defRPr>
            </a:lvl3pPr>
            <a:lvl4pPr marL="1600200" indent="-228600" algn="r">
              <a:defRPr sz="1000" b="1">
                <a:solidFill>
                  <a:schemeClr val="bg1"/>
                </a:solidFill>
                <a:latin typeface="Arial" panose="020B0604020202020204" pitchFamily="34" charset="0"/>
              </a:defRPr>
            </a:lvl4pPr>
            <a:lvl5pPr marL="2057400" indent="-228600" algn="r">
              <a:defRPr sz="1000" b="1">
                <a:solidFill>
                  <a:schemeClr val="bg1"/>
                </a:solidFill>
                <a:latin typeface="Arial" panose="020B0604020202020204" pitchFamily="34" charset="0"/>
              </a:defRPr>
            </a:lvl5pPr>
            <a:lvl6pPr marL="2514600" indent="-228600" algn="r" eaLnBrk="0" fontAlgn="base" hangingPunct="0">
              <a:spcBef>
                <a:spcPct val="0"/>
              </a:spcBef>
              <a:spcAft>
                <a:spcPct val="0"/>
              </a:spcAft>
              <a:defRPr sz="1000" b="1">
                <a:solidFill>
                  <a:schemeClr val="bg1"/>
                </a:solidFill>
                <a:latin typeface="Arial" panose="020B0604020202020204" pitchFamily="34" charset="0"/>
              </a:defRPr>
            </a:lvl6pPr>
            <a:lvl7pPr marL="2971800" indent="-228600" algn="r" eaLnBrk="0" fontAlgn="base" hangingPunct="0">
              <a:spcBef>
                <a:spcPct val="0"/>
              </a:spcBef>
              <a:spcAft>
                <a:spcPct val="0"/>
              </a:spcAft>
              <a:defRPr sz="1000" b="1">
                <a:solidFill>
                  <a:schemeClr val="bg1"/>
                </a:solidFill>
                <a:latin typeface="Arial" panose="020B0604020202020204" pitchFamily="34" charset="0"/>
              </a:defRPr>
            </a:lvl7pPr>
            <a:lvl8pPr marL="3429000" indent="-228600" algn="r" eaLnBrk="0" fontAlgn="base" hangingPunct="0">
              <a:spcBef>
                <a:spcPct val="0"/>
              </a:spcBef>
              <a:spcAft>
                <a:spcPct val="0"/>
              </a:spcAft>
              <a:defRPr sz="1000" b="1">
                <a:solidFill>
                  <a:schemeClr val="bg1"/>
                </a:solidFill>
                <a:latin typeface="Arial" panose="020B0604020202020204" pitchFamily="34" charset="0"/>
              </a:defRPr>
            </a:lvl8pPr>
            <a:lvl9pPr marL="3886200" indent="-228600" algn="r" eaLnBrk="0" fontAlgn="base" hangingPunct="0">
              <a:spcBef>
                <a:spcPct val="0"/>
              </a:spcBef>
              <a:spcAft>
                <a:spcPct val="0"/>
              </a:spcAft>
              <a:defRPr sz="1000" b="1">
                <a:solidFill>
                  <a:schemeClr val="bg1"/>
                </a:solidFill>
                <a:latin typeface="Arial" panose="020B0604020202020204" pitchFamily="34" charset="0"/>
              </a:defRPr>
            </a:lvl9pPr>
          </a:lstStyle>
          <a:p>
            <a:pPr eaLnBrk="1" hangingPunct="1"/>
            <a:r>
              <a:rPr lang="en-US" altLang="en-US"/>
              <a:t>www.company.com</a:t>
            </a:r>
            <a:endParaRPr lang="fr-FR" altLang="en-US"/>
          </a:p>
        </p:txBody>
      </p:sp>
      <p:sp>
        <p:nvSpPr>
          <p:cNvPr id="1031" name="Oval 23"/>
          <p:cNvSpPr>
            <a:spLocks noChangeArrowheads="1"/>
          </p:cNvSpPr>
          <p:nvPr userDrawn="1"/>
        </p:nvSpPr>
        <p:spPr bwMode="auto">
          <a:xfrm>
            <a:off x="1433513" y="6159500"/>
            <a:ext cx="65087" cy="65088"/>
          </a:xfrm>
          <a:prstGeom prst="ellipse">
            <a:avLst/>
          </a:prstGeom>
          <a:solidFill>
            <a:srgbClr val="BDD2F2"/>
          </a:solidFill>
          <a:ln>
            <a:noFill/>
          </a:ln>
          <a:effectLst/>
          <a:extLst>
            <a:ext uri="{91240B29-F687-4F45-9708-019B960494DF}">
              <a14:hiddenLine xmlns:a14="http://schemas.microsoft.com/office/drawing/2010/main" xmlns="" w="9525" algn="ctr">
                <a:solidFill>
                  <a:schemeClr val="tx1"/>
                </a:solidFill>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algn="r">
              <a:defRPr sz="1000" b="1">
                <a:solidFill>
                  <a:schemeClr val="bg1"/>
                </a:solidFill>
                <a:latin typeface="Arial" panose="020B0604020202020204" pitchFamily="34" charset="0"/>
              </a:defRPr>
            </a:lvl1pPr>
            <a:lvl2pPr marL="742950" indent="-285750" algn="r">
              <a:defRPr sz="1000" b="1">
                <a:solidFill>
                  <a:schemeClr val="bg1"/>
                </a:solidFill>
                <a:latin typeface="Arial" panose="020B0604020202020204" pitchFamily="34" charset="0"/>
              </a:defRPr>
            </a:lvl2pPr>
            <a:lvl3pPr marL="1143000" indent="-228600" algn="r">
              <a:defRPr sz="1000" b="1">
                <a:solidFill>
                  <a:schemeClr val="bg1"/>
                </a:solidFill>
                <a:latin typeface="Arial" panose="020B0604020202020204" pitchFamily="34" charset="0"/>
              </a:defRPr>
            </a:lvl3pPr>
            <a:lvl4pPr marL="1600200" indent="-228600" algn="r">
              <a:defRPr sz="1000" b="1">
                <a:solidFill>
                  <a:schemeClr val="bg1"/>
                </a:solidFill>
                <a:latin typeface="Arial" panose="020B0604020202020204" pitchFamily="34" charset="0"/>
              </a:defRPr>
            </a:lvl4pPr>
            <a:lvl5pPr marL="2057400" indent="-228600" algn="r">
              <a:defRPr sz="1000" b="1">
                <a:solidFill>
                  <a:schemeClr val="bg1"/>
                </a:solidFill>
                <a:latin typeface="Arial" panose="020B0604020202020204" pitchFamily="34" charset="0"/>
              </a:defRPr>
            </a:lvl5pPr>
            <a:lvl6pPr marL="2514600" indent="-228600" algn="r" eaLnBrk="0" fontAlgn="base" hangingPunct="0">
              <a:spcBef>
                <a:spcPct val="0"/>
              </a:spcBef>
              <a:spcAft>
                <a:spcPct val="0"/>
              </a:spcAft>
              <a:defRPr sz="1000" b="1">
                <a:solidFill>
                  <a:schemeClr val="bg1"/>
                </a:solidFill>
                <a:latin typeface="Arial" panose="020B0604020202020204" pitchFamily="34" charset="0"/>
              </a:defRPr>
            </a:lvl6pPr>
            <a:lvl7pPr marL="2971800" indent="-228600" algn="r" eaLnBrk="0" fontAlgn="base" hangingPunct="0">
              <a:spcBef>
                <a:spcPct val="0"/>
              </a:spcBef>
              <a:spcAft>
                <a:spcPct val="0"/>
              </a:spcAft>
              <a:defRPr sz="1000" b="1">
                <a:solidFill>
                  <a:schemeClr val="bg1"/>
                </a:solidFill>
                <a:latin typeface="Arial" panose="020B0604020202020204" pitchFamily="34" charset="0"/>
              </a:defRPr>
            </a:lvl7pPr>
            <a:lvl8pPr marL="3429000" indent="-228600" algn="r" eaLnBrk="0" fontAlgn="base" hangingPunct="0">
              <a:spcBef>
                <a:spcPct val="0"/>
              </a:spcBef>
              <a:spcAft>
                <a:spcPct val="0"/>
              </a:spcAft>
              <a:defRPr sz="1000" b="1">
                <a:solidFill>
                  <a:schemeClr val="bg1"/>
                </a:solidFill>
                <a:latin typeface="Arial" panose="020B0604020202020204" pitchFamily="34" charset="0"/>
              </a:defRPr>
            </a:lvl8pPr>
            <a:lvl9pPr marL="3886200" indent="-228600" algn="r" eaLnBrk="0" fontAlgn="base" hangingPunct="0">
              <a:spcBef>
                <a:spcPct val="0"/>
              </a:spcBef>
              <a:spcAft>
                <a:spcPct val="0"/>
              </a:spcAft>
              <a:defRPr sz="1000" b="1">
                <a:solidFill>
                  <a:schemeClr val="bg1"/>
                </a:solidFill>
                <a:latin typeface="Arial" panose="020B0604020202020204" pitchFamily="34" charset="0"/>
              </a:defRPr>
            </a:lvl9pPr>
          </a:lstStyle>
          <a:p>
            <a:pPr eaLnBrk="1" hangingPunct="1"/>
            <a:endParaRPr lang="en-GB" altLang="en-US"/>
          </a:p>
        </p:txBody>
      </p:sp>
      <p:sp>
        <p:nvSpPr>
          <p:cNvPr id="1032" name="Oval 24"/>
          <p:cNvSpPr>
            <a:spLocks noChangeArrowheads="1"/>
          </p:cNvSpPr>
          <p:nvPr userDrawn="1"/>
        </p:nvSpPr>
        <p:spPr bwMode="auto">
          <a:xfrm>
            <a:off x="2193925" y="6159500"/>
            <a:ext cx="65088" cy="65088"/>
          </a:xfrm>
          <a:prstGeom prst="ellipse">
            <a:avLst/>
          </a:prstGeom>
          <a:solidFill>
            <a:srgbClr val="BDD2F2"/>
          </a:solidFill>
          <a:ln>
            <a:noFill/>
          </a:ln>
          <a:effectLst/>
          <a:extLst>
            <a:ext uri="{91240B29-F687-4F45-9708-019B960494DF}">
              <a14:hiddenLine xmlns:a14="http://schemas.microsoft.com/office/drawing/2010/main" xmlns="" w="9525" algn="ctr">
                <a:solidFill>
                  <a:schemeClr val="tx1"/>
                </a:solidFill>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algn="r">
              <a:defRPr sz="1000" b="1">
                <a:solidFill>
                  <a:schemeClr val="bg1"/>
                </a:solidFill>
                <a:latin typeface="Arial" panose="020B0604020202020204" pitchFamily="34" charset="0"/>
              </a:defRPr>
            </a:lvl1pPr>
            <a:lvl2pPr marL="742950" indent="-285750" algn="r">
              <a:defRPr sz="1000" b="1">
                <a:solidFill>
                  <a:schemeClr val="bg1"/>
                </a:solidFill>
                <a:latin typeface="Arial" panose="020B0604020202020204" pitchFamily="34" charset="0"/>
              </a:defRPr>
            </a:lvl2pPr>
            <a:lvl3pPr marL="1143000" indent="-228600" algn="r">
              <a:defRPr sz="1000" b="1">
                <a:solidFill>
                  <a:schemeClr val="bg1"/>
                </a:solidFill>
                <a:latin typeface="Arial" panose="020B0604020202020204" pitchFamily="34" charset="0"/>
              </a:defRPr>
            </a:lvl3pPr>
            <a:lvl4pPr marL="1600200" indent="-228600" algn="r">
              <a:defRPr sz="1000" b="1">
                <a:solidFill>
                  <a:schemeClr val="bg1"/>
                </a:solidFill>
                <a:latin typeface="Arial" panose="020B0604020202020204" pitchFamily="34" charset="0"/>
              </a:defRPr>
            </a:lvl4pPr>
            <a:lvl5pPr marL="2057400" indent="-228600" algn="r">
              <a:defRPr sz="1000" b="1">
                <a:solidFill>
                  <a:schemeClr val="bg1"/>
                </a:solidFill>
                <a:latin typeface="Arial" panose="020B0604020202020204" pitchFamily="34" charset="0"/>
              </a:defRPr>
            </a:lvl5pPr>
            <a:lvl6pPr marL="2514600" indent="-228600" algn="r" eaLnBrk="0" fontAlgn="base" hangingPunct="0">
              <a:spcBef>
                <a:spcPct val="0"/>
              </a:spcBef>
              <a:spcAft>
                <a:spcPct val="0"/>
              </a:spcAft>
              <a:defRPr sz="1000" b="1">
                <a:solidFill>
                  <a:schemeClr val="bg1"/>
                </a:solidFill>
                <a:latin typeface="Arial" panose="020B0604020202020204" pitchFamily="34" charset="0"/>
              </a:defRPr>
            </a:lvl6pPr>
            <a:lvl7pPr marL="2971800" indent="-228600" algn="r" eaLnBrk="0" fontAlgn="base" hangingPunct="0">
              <a:spcBef>
                <a:spcPct val="0"/>
              </a:spcBef>
              <a:spcAft>
                <a:spcPct val="0"/>
              </a:spcAft>
              <a:defRPr sz="1000" b="1">
                <a:solidFill>
                  <a:schemeClr val="bg1"/>
                </a:solidFill>
                <a:latin typeface="Arial" panose="020B0604020202020204" pitchFamily="34" charset="0"/>
              </a:defRPr>
            </a:lvl7pPr>
            <a:lvl8pPr marL="3429000" indent="-228600" algn="r" eaLnBrk="0" fontAlgn="base" hangingPunct="0">
              <a:spcBef>
                <a:spcPct val="0"/>
              </a:spcBef>
              <a:spcAft>
                <a:spcPct val="0"/>
              </a:spcAft>
              <a:defRPr sz="1000" b="1">
                <a:solidFill>
                  <a:schemeClr val="bg1"/>
                </a:solidFill>
                <a:latin typeface="Arial" panose="020B0604020202020204" pitchFamily="34" charset="0"/>
              </a:defRPr>
            </a:lvl8pPr>
            <a:lvl9pPr marL="3886200" indent="-228600" algn="r" eaLnBrk="0" fontAlgn="base" hangingPunct="0">
              <a:spcBef>
                <a:spcPct val="0"/>
              </a:spcBef>
              <a:spcAft>
                <a:spcPct val="0"/>
              </a:spcAft>
              <a:defRPr sz="1000" b="1">
                <a:solidFill>
                  <a:schemeClr val="bg1"/>
                </a:solidFill>
                <a:latin typeface="Arial" panose="020B0604020202020204" pitchFamily="34" charset="0"/>
              </a:defRPr>
            </a:lvl9pPr>
          </a:lstStyle>
          <a:p>
            <a:pPr eaLnBrk="1" hangingPunct="1"/>
            <a:endParaRPr lang="en-GB" altLang="en-US"/>
          </a:p>
        </p:txBody>
      </p:sp>
      <p:sp>
        <p:nvSpPr>
          <p:cNvPr id="1033" name="Oval 25"/>
          <p:cNvSpPr>
            <a:spLocks noChangeArrowheads="1"/>
          </p:cNvSpPr>
          <p:nvPr userDrawn="1"/>
        </p:nvSpPr>
        <p:spPr bwMode="auto">
          <a:xfrm>
            <a:off x="2954338" y="6159500"/>
            <a:ext cx="65087" cy="65088"/>
          </a:xfrm>
          <a:prstGeom prst="ellipse">
            <a:avLst/>
          </a:prstGeom>
          <a:solidFill>
            <a:srgbClr val="BDD2F2"/>
          </a:solidFill>
          <a:ln>
            <a:noFill/>
          </a:ln>
          <a:effectLst/>
          <a:extLst>
            <a:ext uri="{91240B29-F687-4F45-9708-019B960494DF}">
              <a14:hiddenLine xmlns:a14="http://schemas.microsoft.com/office/drawing/2010/main" xmlns="" w="9525" algn="ctr">
                <a:solidFill>
                  <a:schemeClr val="tx1"/>
                </a:solidFill>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algn="r">
              <a:defRPr sz="1000" b="1">
                <a:solidFill>
                  <a:schemeClr val="bg1"/>
                </a:solidFill>
                <a:latin typeface="Arial" panose="020B0604020202020204" pitchFamily="34" charset="0"/>
              </a:defRPr>
            </a:lvl1pPr>
            <a:lvl2pPr marL="742950" indent="-285750" algn="r">
              <a:defRPr sz="1000" b="1">
                <a:solidFill>
                  <a:schemeClr val="bg1"/>
                </a:solidFill>
                <a:latin typeface="Arial" panose="020B0604020202020204" pitchFamily="34" charset="0"/>
              </a:defRPr>
            </a:lvl2pPr>
            <a:lvl3pPr marL="1143000" indent="-228600" algn="r">
              <a:defRPr sz="1000" b="1">
                <a:solidFill>
                  <a:schemeClr val="bg1"/>
                </a:solidFill>
                <a:latin typeface="Arial" panose="020B0604020202020204" pitchFamily="34" charset="0"/>
              </a:defRPr>
            </a:lvl3pPr>
            <a:lvl4pPr marL="1600200" indent="-228600" algn="r">
              <a:defRPr sz="1000" b="1">
                <a:solidFill>
                  <a:schemeClr val="bg1"/>
                </a:solidFill>
                <a:latin typeface="Arial" panose="020B0604020202020204" pitchFamily="34" charset="0"/>
              </a:defRPr>
            </a:lvl4pPr>
            <a:lvl5pPr marL="2057400" indent="-228600" algn="r">
              <a:defRPr sz="1000" b="1">
                <a:solidFill>
                  <a:schemeClr val="bg1"/>
                </a:solidFill>
                <a:latin typeface="Arial" panose="020B0604020202020204" pitchFamily="34" charset="0"/>
              </a:defRPr>
            </a:lvl5pPr>
            <a:lvl6pPr marL="2514600" indent="-228600" algn="r" eaLnBrk="0" fontAlgn="base" hangingPunct="0">
              <a:spcBef>
                <a:spcPct val="0"/>
              </a:spcBef>
              <a:spcAft>
                <a:spcPct val="0"/>
              </a:spcAft>
              <a:defRPr sz="1000" b="1">
                <a:solidFill>
                  <a:schemeClr val="bg1"/>
                </a:solidFill>
                <a:latin typeface="Arial" panose="020B0604020202020204" pitchFamily="34" charset="0"/>
              </a:defRPr>
            </a:lvl6pPr>
            <a:lvl7pPr marL="2971800" indent="-228600" algn="r" eaLnBrk="0" fontAlgn="base" hangingPunct="0">
              <a:spcBef>
                <a:spcPct val="0"/>
              </a:spcBef>
              <a:spcAft>
                <a:spcPct val="0"/>
              </a:spcAft>
              <a:defRPr sz="1000" b="1">
                <a:solidFill>
                  <a:schemeClr val="bg1"/>
                </a:solidFill>
                <a:latin typeface="Arial" panose="020B0604020202020204" pitchFamily="34" charset="0"/>
              </a:defRPr>
            </a:lvl7pPr>
            <a:lvl8pPr marL="3429000" indent="-228600" algn="r" eaLnBrk="0" fontAlgn="base" hangingPunct="0">
              <a:spcBef>
                <a:spcPct val="0"/>
              </a:spcBef>
              <a:spcAft>
                <a:spcPct val="0"/>
              </a:spcAft>
              <a:defRPr sz="1000" b="1">
                <a:solidFill>
                  <a:schemeClr val="bg1"/>
                </a:solidFill>
                <a:latin typeface="Arial" panose="020B0604020202020204" pitchFamily="34" charset="0"/>
              </a:defRPr>
            </a:lvl8pPr>
            <a:lvl9pPr marL="3886200" indent="-228600" algn="r" eaLnBrk="0" fontAlgn="base" hangingPunct="0">
              <a:spcBef>
                <a:spcPct val="0"/>
              </a:spcBef>
              <a:spcAft>
                <a:spcPct val="0"/>
              </a:spcAft>
              <a:defRPr sz="1000" b="1">
                <a:solidFill>
                  <a:schemeClr val="bg1"/>
                </a:solidFill>
                <a:latin typeface="Arial" panose="020B0604020202020204" pitchFamily="34" charset="0"/>
              </a:defRPr>
            </a:lvl9pPr>
          </a:lstStyle>
          <a:p>
            <a:pPr eaLnBrk="1" hangingPunct="1"/>
            <a:endParaRPr lang="en-GB" altLang="en-US"/>
          </a:p>
        </p:txBody>
      </p:sp>
      <p:sp>
        <p:nvSpPr>
          <p:cNvPr id="1034" name="Oval 26"/>
          <p:cNvSpPr>
            <a:spLocks noChangeArrowheads="1"/>
          </p:cNvSpPr>
          <p:nvPr userDrawn="1"/>
        </p:nvSpPr>
        <p:spPr bwMode="auto">
          <a:xfrm>
            <a:off x="3714750" y="6159500"/>
            <a:ext cx="65088" cy="65088"/>
          </a:xfrm>
          <a:prstGeom prst="ellipse">
            <a:avLst/>
          </a:prstGeom>
          <a:solidFill>
            <a:srgbClr val="BDD2F2"/>
          </a:solidFill>
          <a:ln>
            <a:noFill/>
          </a:ln>
          <a:effectLst/>
          <a:extLst>
            <a:ext uri="{91240B29-F687-4F45-9708-019B960494DF}">
              <a14:hiddenLine xmlns:a14="http://schemas.microsoft.com/office/drawing/2010/main" xmlns="" w="9525" algn="ctr">
                <a:solidFill>
                  <a:schemeClr val="tx1"/>
                </a:solidFill>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algn="r">
              <a:defRPr sz="1000" b="1">
                <a:solidFill>
                  <a:schemeClr val="bg1"/>
                </a:solidFill>
                <a:latin typeface="Arial" panose="020B0604020202020204" pitchFamily="34" charset="0"/>
              </a:defRPr>
            </a:lvl1pPr>
            <a:lvl2pPr marL="742950" indent="-285750" algn="r">
              <a:defRPr sz="1000" b="1">
                <a:solidFill>
                  <a:schemeClr val="bg1"/>
                </a:solidFill>
                <a:latin typeface="Arial" panose="020B0604020202020204" pitchFamily="34" charset="0"/>
              </a:defRPr>
            </a:lvl2pPr>
            <a:lvl3pPr marL="1143000" indent="-228600" algn="r">
              <a:defRPr sz="1000" b="1">
                <a:solidFill>
                  <a:schemeClr val="bg1"/>
                </a:solidFill>
                <a:latin typeface="Arial" panose="020B0604020202020204" pitchFamily="34" charset="0"/>
              </a:defRPr>
            </a:lvl3pPr>
            <a:lvl4pPr marL="1600200" indent="-228600" algn="r">
              <a:defRPr sz="1000" b="1">
                <a:solidFill>
                  <a:schemeClr val="bg1"/>
                </a:solidFill>
                <a:latin typeface="Arial" panose="020B0604020202020204" pitchFamily="34" charset="0"/>
              </a:defRPr>
            </a:lvl4pPr>
            <a:lvl5pPr marL="2057400" indent="-228600" algn="r">
              <a:defRPr sz="1000" b="1">
                <a:solidFill>
                  <a:schemeClr val="bg1"/>
                </a:solidFill>
                <a:latin typeface="Arial" panose="020B0604020202020204" pitchFamily="34" charset="0"/>
              </a:defRPr>
            </a:lvl5pPr>
            <a:lvl6pPr marL="2514600" indent="-228600" algn="r" eaLnBrk="0" fontAlgn="base" hangingPunct="0">
              <a:spcBef>
                <a:spcPct val="0"/>
              </a:spcBef>
              <a:spcAft>
                <a:spcPct val="0"/>
              </a:spcAft>
              <a:defRPr sz="1000" b="1">
                <a:solidFill>
                  <a:schemeClr val="bg1"/>
                </a:solidFill>
                <a:latin typeface="Arial" panose="020B0604020202020204" pitchFamily="34" charset="0"/>
              </a:defRPr>
            </a:lvl6pPr>
            <a:lvl7pPr marL="2971800" indent="-228600" algn="r" eaLnBrk="0" fontAlgn="base" hangingPunct="0">
              <a:spcBef>
                <a:spcPct val="0"/>
              </a:spcBef>
              <a:spcAft>
                <a:spcPct val="0"/>
              </a:spcAft>
              <a:defRPr sz="1000" b="1">
                <a:solidFill>
                  <a:schemeClr val="bg1"/>
                </a:solidFill>
                <a:latin typeface="Arial" panose="020B0604020202020204" pitchFamily="34" charset="0"/>
              </a:defRPr>
            </a:lvl7pPr>
            <a:lvl8pPr marL="3429000" indent="-228600" algn="r" eaLnBrk="0" fontAlgn="base" hangingPunct="0">
              <a:spcBef>
                <a:spcPct val="0"/>
              </a:spcBef>
              <a:spcAft>
                <a:spcPct val="0"/>
              </a:spcAft>
              <a:defRPr sz="1000" b="1">
                <a:solidFill>
                  <a:schemeClr val="bg1"/>
                </a:solidFill>
                <a:latin typeface="Arial" panose="020B0604020202020204" pitchFamily="34" charset="0"/>
              </a:defRPr>
            </a:lvl8pPr>
            <a:lvl9pPr marL="3886200" indent="-228600" algn="r" eaLnBrk="0" fontAlgn="base" hangingPunct="0">
              <a:spcBef>
                <a:spcPct val="0"/>
              </a:spcBef>
              <a:spcAft>
                <a:spcPct val="0"/>
              </a:spcAft>
              <a:defRPr sz="1000" b="1">
                <a:solidFill>
                  <a:schemeClr val="bg1"/>
                </a:solidFill>
                <a:latin typeface="Arial" panose="020B0604020202020204" pitchFamily="34" charset="0"/>
              </a:defRPr>
            </a:lvl9pPr>
          </a:lstStyle>
          <a:p>
            <a:pPr eaLnBrk="1" hangingPunct="1"/>
            <a:endParaRPr lang="en-GB" altLang="en-US"/>
          </a:p>
        </p:txBody>
      </p:sp>
      <p:sp>
        <p:nvSpPr>
          <p:cNvPr id="1035" name="Oval 27"/>
          <p:cNvSpPr>
            <a:spLocks noChangeArrowheads="1"/>
          </p:cNvSpPr>
          <p:nvPr userDrawn="1"/>
        </p:nvSpPr>
        <p:spPr bwMode="auto">
          <a:xfrm>
            <a:off x="4475163" y="6159500"/>
            <a:ext cx="65087" cy="65088"/>
          </a:xfrm>
          <a:prstGeom prst="ellipse">
            <a:avLst/>
          </a:prstGeom>
          <a:solidFill>
            <a:srgbClr val="BDD2F2"/>
          </a:solidFill>
          <a:ln>
            <a:noFill/>
          </a:ln>
          <a:effectLst/>
          <a:extLst>
            <a:ext uri="{91240B29-F687-4F45-9708-019B960494DF}">
              <a14:hiddenLine xmlns:a14="http://schemas.microsoft.com/office/drawing/2010/main" xmlns="" w="9525" algn="ctr">
                <a:solidFill>
                  <a:schemeClr val="tx1"/>
                </a:solidFill>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algn="r">
              <a:defRPr sz="1000" b="1">
                <a:solidFill>
                  <a:schemeClr val="bg1"/>
                </a:solidFill>
                <a:latin typeface="Arial" panose="020B0604020202020204" pitchFamily="34" charset="0"/>
              </a:defRPr>
            </a:lvl1pPr>
            <a:lvl2pPr marL="742950" indent="-285750" algn="r">
              <a:defRPr sz="1000" b="1">
                <a:solidFill>
                  <a:schemeClr val="bg1"/>
                </a:solidFill>
                <a:latin typeface="Arial" panose="020B0604020202020204" pitchFamily="34" charset="0"/>
              </a:defRPr>
            </a:lvl2pPr>
            <a:lvl3pPr marL="1143000" indent="-228600" algn="r">
              <a:defRPr sz="1000" b="1">
                <a:solidFill>
                  <a:schemeClr val="bg1"/>
                </a:solidFill>
                <a:latin typeface="Arial" panose="020B0604020202020204" pitchFamily="34" charset="0"/>
              </a:defRPr>
            </a:lvl3pPr>
            <a:lvl4pPr marL="1600200" indent="-228600" algn="r">
              <a:defRPr sz="1000" b="1">
                <a:solidFill>
                  <a:schemeClr val="bg1"/>
                </a:solidFill>
                <a:latin typeface="Arial" panose="020B0604020202020204" pitchFamily="34" charset="0"/>
              </a:defRPr>
            </a:lvl4pPr>
            <a:lvl5pPr marL="2057400" indent="-228600" algn="r">
              <a:defRPr sz="1000" b="1">
                <a:solidFill>
                  <a:schemeClr val="bg1"/>
                </a:solidFill>
                <a:latin typeface="Arial" panose="020B0604020202020204" pitchFamily="34" charset="0"/>
              </a:defRPr>
            </a:lvl5pPr>
            <a:lvl6pPr marL="2514600" indent="-228600" algn="r" eaLnBrk="0" fontAlgn="base" hangingPunct="0">
              <a:spcBef>
                <a:spcPct val="0"/>
              </a:spcBef>
              <a:spcAft>
                <a:spcPct val="0"/>
              </a:spcAft>
              <a:defRPr sz="1000" b="1">
                <a:solidFill>
                  <a:schemeClr val="bg1"/>
                </a:solidFill>
                <a:latin typeface="Arial" panose="020B0604020202020204" pitchFamily="34" charset="0"/>
              </a:defRPr>
            </a:lvl6pPr>
            <a:lvl7pPr marL="2971800" indent="-228600" algn="r" eaLnBrk="0" fontAlgn="base" hangingPunct="0">
              <a:spcBef>
                <a:spcPct val="0"/>
              </a:spcBef>
              <a:spcAft>
                <a:spcPct val="0"/>
              </a:spcAft>
              <a:defRPr sz="1000" b="1">
                <a:solidFill>
                  <a:schemeClr val="bg1"/>
                </a:solidFill>
                <a:latin typeface="Arial" panose="020B0604020202020204" pitchFamily="34" charset="0"/>
              </a:defRPr>
            </a:lvl7pPr>
            <a:lvl8pPr marL="3429000" indent="-228600" algn="r" eaLnBrk="0" fontAlgn="base" hangingPunct="0">
              <a:spcBef>
                <a:spcPct val="0"/>
              </a:spcBef>
              <a:spcAft>
                <a:spcPct val="0"/>
              </a:spcAft>
              <a:defRPr sz="1000" b="1">
                <a:solidFill>
                  <a:schemeClr val="bg1"/>
                </a:solidFill>
                <a:latin typeface="Arial" panose="020B0604020202020204" pitchFamily="34" charset="0"/>
              </a:defRPr>
            </a:lvl8pPr>
            <a:lvl9pPr marL="3886200" indent="-228600" algn="r" eaLnBrk="0" fontAlgn="base" hangingPunct="0">
              <a:spcBef>
                <a:spcPct val="0"/>
              </a:spcBef>
              <a:spcAft>
                <a:spcPct val="0"/>
              </a:spcAft>
              <a:defRPr sz="1000" b="1">
                <a:solidFill>
                  <a:schemeClr val="bg1"/>
                </a:solidFill>
                <a:latin typeface="Arial" panose="020B0604020202020204" pitchFamily="34" charset="0"/>
              </a:defRPr>
            </a:lvl9pPr>
          </a:lstStyle>
          <a:p>
            <a:pPr eaLnBrk="1" hangingPunct="1"/>
            <a:endParaRPr lang="en-GB" altLang="en-US"/>
          </a:p>
        </p:txBody>
      </p:sp>
      <p:sp>
        <p:nvSpPr>
          <p:cNvPr id="1036" name="Oval 28"/>
          <p:cNvSpPr>
            <a:spLocks noChangeArrowheads="1"/>
          </p:cNvSpPr>
          <p:nvPr userDrawn="1"/>
        </p:nvSpPr>
        <p:spPr bwMode="auto">
          <a:xfrm>
            <a:off x="5237163" y="6159500"/>
            <a:ext cx="65087" cy="65088"/>
          </a:xfrm>
          <a:prstGeom prst="ellipse">
            <a:avLst/>
          </a:prstGeom>
          <a:solidFill>
            <a:srgbClr val="BDD2F2"/>
          </a:solidFill>
          <a:ln>
            <a:noFill/>
          </a:ln>
          <a:effectLst/>
          <a:extLst>
            <a:ext uri="{91240B29-F687-4F45-9708-019B960494DF}">
              <a14:hiddenLine xmlns:a14="http://schemas.microsoft.com/office/drawing/2010/main" xmlns="" w="9525" algn="ctr">
                <a:solidFill>
                  <a:schemeClr val="tx1"/>
                </a:solidFill>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algn="r">
              <a:defRPr sz="1000" b="1">
                <a:solidFill>
                  <a:schemeClr val="bg1"/>
                </a:solidFill>
                <a:latin typeface="Arial" panose="020B0604020202020204" pitchFamily="34" charset="0"/>
              </a:defRPr>
            </a:lvl1pPr>
            <a:lvl2pPr marL="742950" indent="-285750" algn="r">
              <a:defRPr sz="1000" b="1">
                <a:solidFill>
                  <a:schemeClr val="bg1"/>
                </a:solidFill>
                <a:latin typeface="Arial" panose="020B0604020202020204" pitchFamily="34" charset="0"/>
              </a:defRPr>
            </a:lvl2pPr>
            <a:lvl3pPr marL="1143000" indent="-228600" algn="r">
              <a:defRPr sz="1000" b="1">
                <a:solidFill>
                  <a:schemeClr val="bg1"/>
                </a:solidFill>
                <a:latin typeface="Arial" panose="020B0604020202020204" pitchFamily="34" charset="0"/>
              </a:defRPr>
            </a:lvl3pPr>
            <a:lvl4pPr marL="1600200" indent="-228600" algn="r">
              <a:defRPr sz="1000" b="1">
                <a:solidFill>
                  <a:schemeClr val="bg1"/>
                </a:solidFill>
                <a:latin typeface="Arial" panose="020B0604020202020204" pitchFamily="34" charset="0"/>
              </a:defRPr>
            </a:lvl4pPr>
            <a:lvl5pPr marL="2057400" indent="-228600" algn="r">
              <a:defRPr sz="1000" b="1">
                <a:solidFill>
                  <a:schemeClr val="bg1"/>
                </a:solidFill>
                <a:latin typeface="Arial" panose="020B0604020202020204" pitchFamily="34" charset="0"/>
              </a:defRPr>
            </a:lvl5pPr>
            <a:lvl6pPr marL="2514600" indent="-228600" algn="r" eaLnBrk="0" fontAlgn="base" hangingPunct="0">
              <a:spcBef>
                <a:spcPct val="0"/>
              </a:spcBef>
              <a:spcAft>
                <a:spcPct val="0"/>
              </a:spcAft>
              <a:defRPr sz="1000" b="1">
                <a:solidFill>
                  <a:schemeClr val="bg1"/>
                </a:solidFill>
                <a:latin typeface="Arial" panose="020B0604020202020204" pitchFamily="34" charset="0"/>
              </a:defRPr>
            </a:lvl6pPr>
            <a:lvl7pPr marL="2971800" indent="-228600" algn="r" eaLnBrk="0" fontAlgn="base" hangingPunct="0">
              <a:spcBef>
                <a:spcPct val="0"/>
              </a:spcBef>
              <a:spcAft>
                <a:spcPct val="0"/>
              </a:spcAft>
              <a:defRPr sz="1000" b="1">
                <a:solidFill>
                  <a:schemeClr val="bg1"/>
                </a:solidFill>
                <a:latin typeface="Arial" panose="020B0604020202020204" pitchFamily="34" charset="0"/>
              </a:defRPr>
            </a:lvl7pPr>
            <a:lvl8pPr marL="3429000" indent="-228600" algn="r" eaLnBrk="0" fontAlgn="base" hangingPunct="0">
              <a:spcBef>
                <a:spcPct val="0"/>
              </a:spcBef>
              <a:spcAft>
                <a:spcPct val="0"/>
              </a:spcAft>
              <a:defRPr sz="1000" b="1">
                <a:solidFill>
                  <a:schemeClr val="bg1"/>
                </a:solidFill>
                <a:latin typeface="Arial" panose="020B0604020202020204" pitchFamily="34" charset="0"/>
              </a:defRPr>
            </a:lvl8pPr>
            <a:lvl9pPr marL="3886200" indent="-228600" algn="r" eaLnBrk="0" fontAlgn="base" hangingPunct="0">
              <a:spcBef>
                <a:spcPct val="0"/>
              </a:spcBef>
              <a:spcAft>
                <a:spcPct val="0"/>
              </a:spcAft>
              <a:defRPr sz="1000" b="1">
                <a:solidFill>
                  <a:schemeClr val="bg1"/>
                </a:solidFill>
                <a:latin typeface="Arial" panose="020B0604020202020204" pitchFamily="34" charset="0"/>
              </a:defRPr>
            </a:lvl9pPr>
          </a:lstStyle>
          <a:p>
            <a:pPr eaLnBrk="1" hangingPunct="1"/>
            <a:endParaRPr lang="en-GB" altLang="en-US"/>
          </a:p>
        </p:txBody>
      </p:sp>
      <p:sp>
        <p:nvSpPr>
          <p:cNvPr id="1037" name="Oval 29"/>
          <p:cNvSpPr>
            <a:spLocks noChangeArrowheads="1"/>
          </p:cNvSpPr>
          <p:nvPr userDrawn="1"/>
        </p:nvSpPr>
        <p:spPr bwMode="auto">
          <a:xfrm>
            <a:off x="5997575" y="6159500"/>
            <a:ext cx="65088" cy="65088"/>
          </a:xfrm>
          <a:prstGeom prst="ellipse">
            <a:avLst/>
          </a:prstGeom>
          <a:solidFill>
            <a:srgbClr val="BDD2F2"/>
          </a:solidFill>
          <a:ln>
            <a:noFill/>
          </a:ln>
          <a:effectLst/>
          <a:extLst>
            <a:ext uri="{91240B29-F687-4F45-9708-019B960494DF}">
              <a14:hiddenLine xmlns:a14="http://schemas.microsoft.com/office/drawing/2010/main" xmlns="" w="9525" algn="ctr">
                <a:solidFill>
                  <a:schemeClr val="tx1"/>
                </a:solidFill>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algn="r">
              <a:defRPr sz="1000" b="1">
                <a:solidFill>
                  <a:schemeClr val="bg1"/>
                </a:solidFill>
                <a:latin typeface="Arial" panose="020B0604020202020204" pitchFamily="34" charset="0"/>
              </a:defRPr>
            </a:lvl1pPr>
            <a:lvl2pPr marL="742950" indent="-285750" algn="r">
              <a:defRPr sz="1000" b="1">
                <a:solidFill>
                  <a:schemeClr val="bg1"/>
                </a:solidFill>
                <a:latin typeface="Arial" panose="020B0604020202020204" pitchFamily="34" charset="0"/>
              </a:defRPr>
            </a:lvl2pPr>
            <a:lvl3pPr marL="1143000" indent="-228600" algn="r">
              <a:defRPr sz="1000" b="1">
                <a:solidFill>
                  <a:schemeClr val="bg1"/>
                </a:solidFill>
                <a:latin typeface="Arial" panose="020B0604020202020204" pitchFamily="34" charset="0"/>
              </a:defRPr>
            </a:lvl3pPr>
            <a:lvl4pPr marL="1600200" indent="-228600" algn="r">
              <a:defRPr sz="1000" b="1">
                <a:solidFill>
                  <a:schemeClr val="bg1"/>
                </a:solidFill>
                <a:latin typeface="Arial" panose="020B0604020202020204" pitchFamily="34" charset="0"/>
              </a:defRPr>
            </a:lvl4pPr>
            <a:lvl5pPr marL="2057400" indent="-228600" algn="r">
              <a:defRPr sz="1000" b="1">
                <a:solidFill>
                  <a:schemeClr val="bg1"/>
                </a:solidFill>
                <a:latin typeface="Arial" panose="020B0604020202020204" pitchFamily="34" charset="0"/>
              </a:defRPr>
            </a:lvl5pPr>
            <a:lvl6pPr marL="2514600" indent="-228600" algn="r" eaLnBrk="0" fontAlgn="base" hangingPunct="0">
              <a:spcBef>
                <a:spcPct val="0"/>
              </a:spcBef>
              <a:spcAft>
                <a:spcPct val="0"/>
              </a:spcAft>
              <a:defRPr sz="1000" b="1">
                <a:solidFill>
                  <a:schemeClr val="bg1"/>
                </a:solidFill>
                <a:latin typeface="Arial" panose="020B0604020202020204" pitchFamily="34" charset="0"/>
              </a:defRPr>
            </a:lvl6pPr>
            <a:lvl7pPr marL="2971800" indent="-228600" algn="r" eaLnBrk="0" fontAlgn="base" hangingPunct="0">
              <a:spcBef>
                <a:spcPct val="0"/>
              </a:spcBef>
              <a:spcAft>
                <a:spcPct val="0"/>
              </a:spcAft>
              <a:defRPr sz="1000" b="1">
                <a:solidFill>
                  <a:schemeClr val="bg1"/>
                </a:solidFill>
                <a:latin typeface="Arial" panose="020B0604020202020204" pitchFamily="34" charset="0"/>
              </a:defRPr>
            </a:lvl7pPr>
            <a:lvl8pPr marL="3429000" indent="-228600" algn="r" eaLnBrk="0" fontAlgn="base" hangingPunct="0">
              <a:spcBef>
                <a:spcPct val="0"/>
              </a:spcBef>
              <a:spcAft>
                <a:spcPct val="0"/>
              </a:spcAft>
              <a:defRPr sz="1000" b="1">
                <a:solidFill>
                  <a:schemeClr val="bg1"/>
                </a:solidFill>
                <a:latin typeface="Arial" panose="020B0604020202020204" pitchFamily="34" charset="0"/>
              </a:defRPr>
            </a:lvl8pPr>
            <a:lvl9pPr marL="3886200" indent="-228600" algn="r" eaLnBrk="0" fontAlgn="base" hangingPunct="0">
              <a:spcBef>
                <a:spcPct val="0"/>
              </a:spcBef>
              <a:spcAft>
                <a:spcPct val="0"/>
              </a:spcAft>
              <a:defRPr sz="1000" b="1">
                <a:solidFill>
                  <a:schemeClr val="bg1"/>
                </a:solidFill>
                <a:latin typeface="Arial" panose="020B0604020202020204" pitchFamily="34" charset="0"/>
              </a:defRPr>
            </a:lvl9pPr>
          </a:lstStyle>
          <a:p>
            <a:pPr eaLnBrk="1" hangingPunct="1"/>
            <a:endParaRPr lang="en-GB" altLang="en-US"/>
          </a:p>
        </p:txBody>
      </p:sp>
      <p:sp>
        <p:nvSpPr>
          <p:cNvPr id="1038" name="Oval 30"/>
          <p:cNvSpPr>
            <a:spLocks noChangeArrowheads="1"/>
          </p:cNvSpPr>
          <p:nvPr userDrawn="1"/>
        </p:nvSpPr>
        <p:spPr bwMode="auto">
          <a:xfrm>
            <a:off x="6757988" y="6159500"/>
            <a:ext cx="65087" cy="65088"/>
          </a:xfrm>
          <a:prstGeom prst="ellipse">
            <a:avLst/>
          </a:prstGeom>
          <a:solidFill>
            <a:srgbClr val="BDD2F2"/>
          </a:solidFill>
          <a:ln>
            <a:noFill/>
          </a:ln>
          <a:effectLst/>
          <a:extLst>
            <a:ext uri="{91240B29-F687-4F45-9708-019B960494DF}">
              <a14:hiddenLine xmlns:a14="http://schemas.microsoft.com/office/drawing/2010/main" xmlns="" w="9525" algn="ctr">
                <a:solidFill>
                  <a:schemeClr val="tx1"/>
                </a:solidFill>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algn="r">
              <a:defRPr sz="1000" b="1">
                <a:solidFill>
                  <a:schemeClr val="bg1"/>
                </a:solidFill>
                <a:latin typeface="Arial" panose="020B0604020202020204" pitchFamily="34" charset="0"/>
              </a:defRPr>
            </a:lvl1pPr>
            <a:lvl2pPr marL="742950" indent="-285750" algn="r">
              <a:defRPr sz="1000" b="1">
                <a:solidFill>
                  <a:schemeClr val="bg1"/>
                </a:solidFill>
                <a:latin typeface="Arial" panose="020B0604020202020204" pitchFamily="34" charset="0"/>
              </a:defRPr>
            </a:lvl2pPr>
            <a:lvl3pPr marL="1143000" indent="-228600" algn="r">
              <a:defRPr sz="1000" b="1">
                <a:solidFill>
                  <a:schemeClr val="bg1"/>
                </a:solidFill>
                <a:latin typeface="Arial" panose="020B0604020202020204" pitchFamily="34" charset="0"/>
              </a:defRPr>
            </a:lvl3pPr>
            <a:lvl4pPr marL="1600200" indent="-228600" algn="r">
              <a:defRPr sz="1000" b="1">
                <a:solidFill>
                  <a:schemeClr val="bg1"/>
                </a:solidFill>
                <a:latin typeface="Arial" panose="020B0604020202020204" pitchFamily="34" charset="0"/>
              </a:defRPr>
            </a:lvl4pPr>
            <a:lvl5pPr marL="2057400" indent="-228600" algn="r">
              <a:defRPr sz="1000" b="1">
                <a:solidFill>
                  <a:schemeClr val="bg1"/>
                </a:solidFill>
                <a:latin typeface="Arial" panose="020B0604020202020204" pitchFamily="34" charset="0"/>
              </a:defRPr>
            </a:lvl5pPr>
            <a:lvl6pPr marL="2514600" indent="-228600" algn="r" eaLnBrk="0" fontAlgn="base" hangingPunct="0">
              <a:spcBef>
                <a:spcPct val="0"/>
              </a:spcBef>
              <a:spcAft>
                <a:spcPct val="0"/>
              </a:spcAft>
              <a:defRPr sz="1000" b="1">
                <a:solidFill>
                  <a:schemeClr val="bg1"/>
                </a:solidFill>
                <a:latin typeface="Arial" panose="020B0604020202020204" pitchFamily="34" charset="0"/>
              </a:defRPr>
            </a:lvl6pPr>
            <a:lvl7pPr marL="2971800" indent="-228600" algn="r" eaLnBrk="0" fontAlgn="base" hangingPunct="0">
              <a:spcBef>
                <a:spcPct val="0"/>
              </a:spcBef>
              <a:spcAft>
                <a:spcPct val="0"/>
              </a:spcAft>
              <a:defRPr sz="1000" b="1">
                <a:solidFill>
                  <a:schemeClr val="bg1"/>
                </a:solidFill>
                <a:latin typeface="Arial" panose="020B0604020202020204" pitchFamily="34" charset="0"/>
              </a:defRPr>
            </a:lvl7pPr>
            <a:lvl8pPr marL="3429000" indent="-228600" algn="r" eaLnBrk="0" fontAlgn="base" hangingPunct="0">
              <a:spcBef>
                <a:spcPct val="0"/>
              </a:spcBef>
              <a:spcAft>
                <a:spcPct val="0"/>
              </a:spcAft>
              <a:defRPr sz="1000" b="1">
                <a:solidFill>
                  <a:schemeClr val="bg1"/>
                </a:solidFill>
                <a:latin typeface="Arial" panose="020B0604020202020204" pitchFamily="34" charset="0"/>
              </a:defRPr>
            </a:lvl8pPr>
            <a:lvl9pPr marL="3886200" indent="-228600" algn="r" eaLnBrk="0" fontAlgn="base" hangingPunct="0">
              <a:spcBef>
                <a:spcPct val="0"/>
              </a:spcBef>
              <a:spcAft>
                <a:spcPct val="0"/>
              </a:spcAft>
              <a:defRPr sz="1000" b="1">
                <a:solidFill>
                  <a:schemeClr val="bg1"/>
                </a:solidFill>
                <a:latin typeface="Arial" panose="020B0604020202020204" pitchFamily="34" charset="0"/>
              </a:defRPr>
            </a:lvl9pPr>
          </a:lstStyle>
          <a:p>
            <a:pPr eaLnBrk="1" hangingPunct="1"/>
            <a:endParaRPr lang="en-GB" altLang="en-US"/>
          </a:p>
        </p:txBody>
      </p:sp>
      <p:sp>
        <p:nvSpPr>
          <p:cNvPr id="1039" name="Oval 31"/>
          <p:cNvSpPr>
            <a:spLocks noChangeArrowheads="1"/>
          </p:cNvSpPr>
          <p:nvPr userDrawn="1"/>
        </p:nvSpPr>
        <p:spPr bwMode="auto">
          <a:xfrm>
            <a:off x="7518400" y="6159500"/>
            <a:ext cx="65088" cy="65088"/>
          </a:xfrm>
          <a:prstGeom prst="ellipse">
            <a:avLst/>
          </a:prstGeom>
          <a:solidFill>
            <a:srgbClr val="BDD2F2"/>
          </a:solidFill>
          <a:ln>
            <a:noFill/>
          </a:ln>
          <a:effectLst/>
          <a:extLst>
            <a:ext uri="{91240B29-F687-4F45-9708-019B960494DF}">
              <a14:hiddenLine xmlns:a14="http://schemas.microsoft.com/office/drawing/2010/main" xmlns="" w="9525" algn="ctr">
                <a:solidFill>
                  <a:schemeClr val="tx1"/>
                </a:solidFill>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algn="r">
              <a:defRPr sz="1000" b="1">
                <a:solidFill>
                  <a:schemeClr val="bg1"/>
                </a:solidFill>
                <a:latin typeface="Arial" panose="020B0604020202020204" pitchFamily="34" charset="0"/>
              </a:defRPr>
            </a:lvl1pPr>
            <a:lvl2pPr marL="742950" indent="-285750" algn="r">
              <a:defRPr sz="1000" b="1">
                <a:solidFill>
                  <a:schemeClr val="bg1"/>
                </a:solidFill>
                <a:latin typeface="Arial" panose="020B0604020202020204" pitchFamily="34" charset="0"/>
              </a:defRPr>
            </a:lvl2pPr>
            <a:lvl3pPr marL="1143000" indent="-228600" algn="r">
              <a:defRPr sz="1000" b="1">
                <a:solidFill>
                  <a:schemeClr val="bg1"/>
                </a:solidFill>
                <a:latin typeface="Arial" panose="020B0604020202020204" pitchFamily="34" charset="0"/>
              </a:defRPr>
            </a:lvl3pPr>
            <a:lvl4pPr marL="1600200" indent="-228600" algn="r">
              <a:defRPr sz="1000" b="1">
                <a:solidFill>
                  <a:schemeClr val="bg1"/>
                </a:solidFill>
                <a:latin typeface="Arial" panose="020B0604020202020204" pitchFamily="34" charset="0"/>
              </a:defRPr>
            </a:lvl4pPr>
            <a:lvl5pPr marL="2057400" indent="-228600" algn="r">
              <a:defRPr sz="1000" b="1">
                <a:solidFill>
                  <a:schemeClr val="bg1"/>
                </a:solidFill>
                <a:latin typeface="Arial" panose="020B0604020202020204" pitchFamily="34" charset="0"/>
              </a:defRPr>
            </a:lvl5pPr>
            <a:lvl6pPr marL="2514600" indent="-228600" algn="r" eaLnBrk="0" fontAlgn="base" hangingPunct="0">
              <a:spcBef>
                <a:spcPct val="0"/>
              </a:spcBef>
              <a:spcAft>
                <a:spcPct val="0"/>
              </a:spcAft>
              <a:defRPr sz="1000" b="1">
                <a:solidFill>
                  <a:schemeClr val="bg1"/>
                </a:solidFill>
                <a:latin typeface="Arial" panose="020B0604020202020204" pitchFamily="34" charset="0"/>
              </a:defRPr>
            </a:lvl6pPr>
            <a:lvl7pPr marL="2971800" indent="-228600" algn="r" eaLnBrk="0" fontAlgn="base" hangingPunct="0">
              <a:spcBef>
                <a:spcPct val="0"/>
              </a:spcBef>
              <a:spcAft>
                <a:spcPct val="0"/>
              </a:spcAft>
              <a:defRPr sz="1000" b="1">
                <a:solidFill>
                  <a:schemeClr val="bg1"/>
                </a:solidFill>
                <a:latin typeface="Arial" panose="020B0604020202020204" pitchFamily="34" charset="0"/>
              </a:defRPr>
            </a:lvl7pPr>
            <a:lvl8pPr marL="3429000" indent="-228600" algn="r" eaLnBrk="0" fontAlgn="base" hangingPunct="0">
              <a:spcBef>
                <a:spcPct val="0"/>
              </a:spcBef>
              <a:spcAft>
                <a:spcPct val="0"/>
              </a:spcAft>
              <a:defRPr sz="1000" b="1">
                <a:solidFill>
                  <a:schemeClr val="bg1"/>
                </a:solidFill>
                <a:latin typeface="Arial" panose="020B0604020202020204" pitchFamily="34" charset="0"/>
              </a:defRPr>
            </a:lvl8pPr>
            <a:lvl9pPr marL="3886200" indent="-228600" algn="r" eaLnBrk="0" fontAlgn="base" hangingPunct="0">
              <a:spcBef>
                <a:spcPct val="0"/>
              </a:spcBef>
              <a:spcAft>
                <a:spcPct val="0"/>
              </a:spcAft>
              <a:defRPr sz="1000" b="1">
                <a:solidFill>
                  <a:schemeClr val="bg1"/>
                </a:solidFill>
                <a:latin typeface="Arial" panose="020B0604020202020204" pitchFamily="34" charset="0"/>
              </a:defRPr>
            </a:lvl9pPr>
          </a:lstStyle>
          <a:p>
            <a:pPr eaLnBrk="1" hangingPunct="1"/>
            <a:endParaRPr lang="en-GB" altLang="en-US"/>
          </a:p>
        </p:txBody>
      </p:sp>
      <p:sp>
        <p:nvSpPr>
          <p:cNvPr id="1040" name="Oval 32"/>
          <p:cNvSpPr>
            <a:spLocks noChangeArrowheads="1"/>
          </p:cNvSpPr>
          <p:nvPr userDrawn="1"/>
        </p:nvSpPr>
        <p:spPr bwMode="auto">
          <a:xfrm>
            <a:off x="8280400" y="6159500"/>
            <a:ext cx="65088" cy="65088"/>
          </a:xfrm>
          <a:prstGeom prst="ellipse">
            <a:avLst/>
          </a:prstGeom>
          <a:solidFill>
            <a:srgbClr val="BDD2F2"/>
          </a:solidFill>
          <a:ln>
            <a:noFill/>
          </a:ln>
          <a:effectLst/>
          <a:extLst>
            <a:ext uri="{91240B29-F687-4F45-9708-019B960494DF}">
              <a14:hiddenLine xmlns:a14="http://schemas.microsoft.com/office/drawing/2010/main" xmlns="" w="9525" algn="ctr">
                <a:solidFill>
                  <a:schemeClr val="tx1"/>
                </a:solidFill>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algn="r">
              <a:defRPr sz="1000" b="1">
                <a:solidFill>
                  <a:schemeClr val="bg1"/>
                </a:solidFill>
                <a:latin typeface="Arial" panose="020B0604020202020204" pitchFamily="34" charset="0"/>
              </a:defRPr>
            </a:lvl1pPr>
            <a:lvl2pPr marL="742950" indent="-285750" algn="r">
              <a:defRPr sz="1000" b="1">
                <a:solidFill>
                  <a:schemeClr val="bg1"/>
                </a:solidFill>
                <a:latin typeface="Arial" panose="020B0604020202020204" pitchFamily="34" charset="0"/>
              </a:defRPr>
            </a:lvl2pPr>
            <a:lvl3pPr marL="1143000" indent="-228600" algn="r">
              <a:defRPr sz="1000" b="1">
                <a:solidFill>
                  <a:schemeClr val="bg1"/>
                </a:solidFill>
                <a:latin typeface="Arial" panose="020B0604020202020204" pitchFamily="34" charset="0"/>
              </a:defRPr>
            </a:lvl3pPr>
            <a:lvl4pPr marL="1600200" indent="-228600" algn="r">
              <a:defRPr sz="1000" b="1">
                <a:solidFill>
                  <a:schemeClr val="bg1"/>
                </a:solidFill>
                <a:latin typeface="Arial" panose="020B0604020202020204" pitchFamily="34" charset="0"/>
              </a:defRPr>
            </a:lvl4pPr>
            <a:lvl5pPr marL="2057400" indent="-228600" algn="r">
              <a:defRPr sz="1000" b="1">
                <a:solidFill>
                  <a:schemeClr val="bg1"/>
                </a:solidFill>
                <a:latin typeface="Arial" panose="020B0604020202020204" pitchFamily="34" charset="0"/>
              </a:defRPr>
            </a:lvl5pPr>
            <a:lvl6pPr marL="2514600" indent="-228600" algn="r" eaLnBrk="0" fontAlgn="base" hangingPunct="0">
              <a:spcBef>
                <a:spcPct val="0"/>
              </a:spcBef>
              <a:spcAft>
                <a:spcPct val="0"/>
              </a:spcAft>
              <a:defRPr sz="1000" b="1">
                <a:solidFill>
                  <a:schemeClr val="bg1"/>
                </a:solidFill>
                <a:latin typeface="Arial" panose="020B0604020202020204" pitchFamily="34" charset="0"/>
              </a:defRPr>
            </a:lvl6pPr>
            <a:lvl7pPr marL="2971800" indent="-228600" algn="r" eaLnBrk="0" fontAlgn="base" hangingPunct="0">
              <a:spcBef>
                <a:spcPct val="0"/>
              </a:spcBef>
              <a:spcAft>
                <a:spcPct val="0"/>
              </a:spcAft>
              <a:defRPr sz="1000" b="1">
                <a:solidFill>
                  <a:schemeClr val="bg1"/>
                </a:solidFill>
                <a:latin typeface="Arial" panose="020B0604020202020204" pitchFamily="34" charset="0"/>
              </a:defRPr>
            </a:lvl7pPr>
            <a:lvl8pPr marL="3429000" indent="-228600" algn="r" eaLnBrk="0" fontAlgn="base" hangingPunct="0">
              <a:spcBef>
                <a:spcPct val="0"/>
              </a:spcBef>
              <a:spcAft>
                <a:spcPct val="0"/>
              </a:spcAft>
              <a:defRPr sz="1000" b="1">
                <a:solidFill>
                  <a:schemeClr val="bg1"/>
                </a:solidFill>
                <a:latin typeface="Arial" panose="020B0604020202020204" pitchFamily="34" charset="0"/>
              </a:defRPr>
            </a:lvl8pPr>
            <a:lvl9pPr marL="3886200" indent="-228600" algn="r" eaLnBrk="0" fontAlgn="base" hangingPunct="0">
              <a:spcBef>
                <a:spcPct val="0"/>
              </a:spcBef>
              <a:spcAft>
                <a:spcPct val="0"/>
              </a:spcAft>
              <a:defRPr sz="1000" b="1">
                <a:solidFill>
                  <a:schemeClr val="bg1"/>
                </a:solidFill>
                <a:latin typeface="Arial" panose="020B0604020202020204" pitchFamily="34" charset="0"/>
              </a:defRPr>
            </a:lvl9pPr>
          </a:lstStyle>
          <a:p>
            <a:pPr eaLnBrk="1" hangingPunct="1"/>
            <a:endParaRPr lang="en-GB" altLang="en-US"/>
          </a:p>
        </p:txBody>
      </p:sp>
    </p:spTree>
  </p:cSld>
  <p:clrMap bg1="lt1" tx1="dk1" bg2="lt2" tx2="dk2" accent1="accent1" accent2="accent2" accent3="accent3" accent4="accent4" accent5="accent5" accent6="accent6" hlink="hlink" folHlink="folHlink"/>
  <p:sldLayoutIdLst>
    <p:sldLayoutId id="2147483675"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 id="2147483674" r:id="rId13"/>
  </p:sldLayoutIdLst>
  <p:txStyles>
    <p:titleStyle>
      <a:lvl1pPr algn="l" rtl="0" eaLnBrk="0" fontAlgn="base" hangingPunct="0">
        <a:spcBef>
          <a:spcPct val="0"/>
        </a:spcBef>
        <a:spcAft>
          <a:spcPct val="0"/>
        </a:spcAft>
        <a:defRPr sz="3600" kern="1200">
          <a:solidFill>
            <a:schemeClr val="bg1"/>
          </a:solidFill>
          <a:latin typeface="+mj-lt"/>
          <a:ea typeface="+mj-ea"/>
          <a:cs typeface="+mj-cs"/>
        </a:defRPr>
      </a:lvl1pPr>
      <a:lvl2pPr algn="l" rtl="0" eaLnBrk="0" fontAlgn="base" hangingPunct="0">
        <a:spcBef>
          <a:spcPct val="0"/>
        </a:spcBef>
        <a:spcAft>
          <a:spcPct val="0"/>
        </a:spcAft>
        <a:defRPr sz="3600">
          <a:solidFill>
            <a:schemeClr val="bg1"/>
          </a:solidFill>
          <a:latin typeface="Arial" panose="020B0604020202020204" pitchFamily="34" charset="0"/>
        </a:defRPr>
      </a:lvl2pPr>
      <a:lvl3pPr algn="l" rtl="0" eaLnBrk="0" fontAlgn="base" hangingPunct="0">
        <a:spcBef>
          <a:spcPct val="0"/>
        </a:spcBef>
        <a:spcAft>
          <a:spcPct val="0"/>
        </a:spcAft>
        <a:defRPr sz="3600">
          <a:solidFill>
            <a:schemeClr val="bg1"/>
          </a:solidFill>
          <a:latin typeface="Arial" panose="020B0604020202020204" pitchFamily="34" charset="0"/>
        </a:defRPr>
      </a:lvl3pPr>
      <a:lvl4pPr algn="l" rtl="0" eaLnBrk="0" fontAlgn="base" hangingPunct="0">
        <a:spcBef>
          <a:spcPct val="0"/>
        </a:spcBef>
        <a:spcAft>
          <a:spcPct val="0"/>
        </a:spcAft>
        <a:defRPr sz="3600">
          <a:solidFill>
            <a:schemeClr val="bg1"/>
          </a:solidFill>
          <a:latin typeface="Arial" panose="020B0604020202020204" pitchFamily="34" charset="0"/>
        </a:defRPr>
      </a:lvl4pPr>
      <a:lvl5pPr algn="l" rtl="0" eaLnBrk="0" fontAlgn="base" hangingPunct="0">
        <a:spcBef>
          <a:spcPct val="0"/>
        </a:spcBef>
        <a:spcAft>
          <a:spcPct val="0"/>
        </a:spcAft>
        <a:defRPr sz="3600">
          <a:solidFill>
            <a:schemeClr val="bg1"/>
          </a:solidFill>
          <a:latin typeface="Arial" panose="020B0604020202020204" pitchFamily="34" charset="0"/>
        </a:defRPr>
      </a:lvl5pPr>
      <a:lvl6pPr marL="457200" algn="l" rtl="0" fontAlgn="base">
        <a:spcBef>
          <a:spcPct val="0"/>
        </a:spcBef>
        <a:spcAft>
          <a:spcPct val="0"/>
        </a:spcAft>
        <a:defRPr sz="3600">
          <a:solidFill>
            <a:schemeClr val="bg1"/>
          </a:solidFill>
          <a:latin typeface="Arial" panose="020B0604020202020204" pitchFamily="34" charset="0"/>
        </a:defRPr>
      </a:lvl6pPr>
      <a:lvl7pPr marL="914400" algn="l" rtl="0" fontAlgn="base">
        <a:spcBef>
          <a:spcPct val="0"/>
        </a:spcBef>
        <a:spcAft>
          <a:spcPct val="0"/>
        </a:spcAft>
        <a:defRPr sz="3600">
          <a:solidFill>
            <a:schemeClr val="bg1"/>
          </a:solidFill>
          <a:latin typeface="Arial" panose="020B0604020202020204" pitchFamily="34" charset="0"/>
        </a:defRPr>
      </a:lvl7pPr>
      <a:lvl8pPr marL="1371600" algn="l" rtl="0" fontAlgn="base">
        <a:spcBef>
          <a:spcPct val="0"/>
        </a:spcBef>
        <a:spcAft>
          <a:spcPct val="0"/>
        </a:spcAft>
        <a:defRPr sz="3600">
          <a:solidFill>
            <a:schemeClr val="bg1"/>
          </a:solidFill>
          <a:latin typeface="Arial" panose="020B0604020202020204" pitchFamily="34" charset="0"/>
        </a:defRPr>
      </a:lvl8pPr>
      <a:lvl9pPr marL="1828800" algn="l" rtl="0" fontAlgn="base">
        <a:spcBef>
          <a:spcPct val="0"/>
        </a:spcBef>
        <a:spcAft>
          <a:spcPct val="0"/>
        </a:spcAft>
        <a:defRPr sz="3600">
          <a:solidFill>
            <a:schemeClr val="bg1"/>
          </a:solidFill>
          <a:latin typeface="Arial" panose="020B0604020202020204" pitchFamily="34" charset="0"/>
        </a:defRPr>
      </a:lvl9pPr>
    </p:titleStyle>
    <p:bodyStyle>
      <a:lvl1pPr marL="342900" indent="-342900" algn="l" rtl="0" eaLnBrk="0" fontAlgn="base" hangingPunct="0">
        <a:spcBef>
          <a:spcPct val="20000"/>
        </a:spcBef>
        <a:spcAft>
          <a:spcPct val="0"/>
        </a:spcAft>
        <a:buClr>
          <a:srgbClr val="B4CCE2"/>
        </a:buClr>
        <a:buChar char="•"/>
        <a:defRPr sz="2400" kern="1200">
          <a:solidFill>
            <a:schemeClr val="tx1"/>
          </a:solidFill>
          <a:latin typeface="+mn-lt"/>
          <a:ea typeface="+mn-ea"/>
          <a:cs typeface="+mn-cs"/>
        </a:defRPr>
      </a:lvl1pPr>
      <a:lvl2pPr marL="742950" indent="-285750" algn="l" rtl="0" eaLnBrk="0" fontAlgn="base" hangingPunct="0">
        <a:spcBef>
          <a:spcPct val="20000"/>
        </a:spcBef>
        <a:spcAft>
          <a:spcPct val="0"/>
        </a:spcAft>
        <a:buClr>
          <a:srgbClr val="B4CCE2"/>
        </a:buClr>
        <a:buChar char="–"/>
        <a:defRPr sz="2000" kern="1200">
          <a:solidFill>
            <a:schemeClr val="tx1"/>
          </a:solidFill>
          <a:latin typeface="+mn-lt"/>
          <a:ea typeface="+mn-ea"/>
          <a:cs typeface="+mn-cs"/>
        </a:defRPr>
      </a:lvl2pPr>
      <a:lvl3pPr marL="1143000" indent="-228600" algn="l" rtl="0" eaLnBrk="0" fontAlgn="base" hangingPunct="0">
        <a:spcBef>
          <a:spcPct val="20000"/>
        </a:spcBef>
        <a:spcAft>
          <a:spcPct val="0"/>
        </a:spcAft>
        <a:buClr>
          <a:srgbClr val="B4CCE2"/>
        </a:buClr>
        <a:buChar char="•"/>
        <a:defRPr kern="1200">
          <a:solidFill>
            <a:schemeClr val="tx1"/>
          </a:solidFill>
          <a:latin typeface="+mn-lt"/>
          <a:ea typeface="+mn-ea"/>
          <a:cs typeface="+mn-cs"/>
        </a:defRPr>
      </a:lvl3pPr>
      <a:lvl4pPr marL="1600200" indent="-228600" algn="l" rtl="0" eaLnBrk="0" fontAlgn="base" hangingPunct="0">
        <a:spcBef>
          <a:spcPct val="20000"/>
        </a:spcBef>
        <a:spcAft>
          <a:spcPct val="0"/>
        </a:spcAft>
        <a:buClr>
          <a:srgbClr val="B4CCE2"/>
        </a:buClr>
        <a:buChar char="–"/>
        <a:defRPr sz="1600" kern="1200">
          <a:solidFill>
            <a:schemeClr val="tx1"/>
          </a:solidFill>
          <a:latin typeface="+mn-lt"/>
          <a:ea typeface="+mn-ea"/>
          <a:cs typeface="+mn-cs"/>
        </a:defRPr>
      </a:lvl4pPr>
      <a:lvl5pPr marL="2057400" indent="-228600" algn="l" rtl="0" eaLnBrk="0" fontAlgn="base" hangingPunct="0">
        <a:spcBef>
          <a:spcPct val="20000"/>
        </a:spcBef>
        <a:spcAft>
          <a:spcPct val="0"/>
        </a:spcAft>
        <a:buClr>
          <a:srgbClr val="B4CCE2"/>
        </a:buClr>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a:xfrm>
            <a:off x="1468018" y="2336872"/>
            <a:ext cx="6781800" cy="1470025"/>
          </a:xfrm>
        </p:spPr>
        <p:txBody>
          <a:bodyPr/>
          <a:lstStyle/>
          <a:p>
            <a:pPr eaLnBrk="1" hangingPunct="1"/>
            <a:r>
              <a:rPr lang="en-GB" altLang="en-US" sz="4400" smtClean="0">
                <a:ln w="18000">
                  <a:solidFill>
                    <a:schemeClr val="accent2">
                      <a:satMod val="140000"/>
                    </a:schemeClr>
                  </a:solidFill>
                  <a:prstDash val="solid"/>
                  <a:miter lim="800000"/>
                </a:ln>
                <a:solidFill>
                  <a:srgbClr val="FF0000"/>
                </a:solidFill>
                <a:effectLst>
                  <a:outerShdw blurRad="25500" dist="23000" dir="7020000" algn="tl">
                    <a:srgbClr val="000000">
                      <a:alpha val="50000"/>
                    </a:srgbClr>
                  </a:outerShdw>
                </a:effectLst>
              </a:rPr>
              <a:t>Topical Steroids </a:t>
            </a:r>
            <a:r>
              <a:rPr lang="en-GB" altLang="en-US" sz="4400" dirty="0" smtClean="0">
                <a:ln w="18000">
                  <a:solidFill>
                    <a:schemeClr val="accent2">
                      <a:satMod val="140000"/>
                    </a:schemeClr>
                  </a:solidFill>
                  <a:prstDash val="solid"/>
                  <a:miter lim="800000"/>
                </a:ln>
                <a:solidFill>
                  <a:srgbClr val="FF0000"/>
                </a:solidFill>
                <a:effectLst>
                  <a:outerShdw blurRad="25500" dist="23000" dir="7020000" algn="tl">
                    <a:srgbClr val="000000">
                      <a:alpha val="50000"/>
                    </a:srgbClr>
                  </a:outerShdw>
                </a:effectLst>
              </a:rPr>
              <a:t>in Ophthalmology</a:t>
            </a:r>
            <a:endParaRPr lang="en-US" altLang="en-US" sz="4400" dirty="0" smtClean="0">
              <a:ln w="18000">
                <a:solidFill>
                  <a:schemeClr val="accent2">
                    <a:satMod val="140000"/>
                  </a:schemeClr>
                </a:solidFill>
                <a:prstDash val="solid"/>
                <a:miter lim="800000"/>
              </a:ln>
              <a:solidFill>
                <a:srgbClr val="FF0000"/>
              </a:solidFill>
              <a:effectLst>
                <a:outerShdw blurRad="25500" dist="23000" dir="7020000" algn="tl">
                  <a:srgbClr val="000000">
                    <a:alpha val="50000"/>
                  </a:srgbClr>
                </a:outerShdw>
              </a:effectLst>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309257" y="1156856"/>
            <a:ext cx="7523016" cy="4038600"/>
          </a:xfrm>
        </p:spPr>
        <p:txBody>
          <a:bodyPr/>
          <a:lstStyle/>
          <a:p>
            <a:pPr algn="just">
              <a:buNone/>
            </a:pPr>
            <a:r>
              <a:rPr lang="en-US" sz="3200" dirty="0" smtClean="0">
                <a:solidFill>
                  <a:schemeClr val="accent1">
                    <a:lumMod val="10000"/>
                  </a:schemeClr>
                </a:solidFill>
                <a:latin typeface="Andalus" pitchFamily="18" charset="-78"/>
                <a:cs typeface="Andalus" pitchFamily="18" charset="-78"/>
              </a:rPr>
              <a:t>Topical ophthalmic corticosteroids are available for administration as suspensions, solutions, and </a:t>
            </a:r>
            <a:r>
              <a:rPr lang="en-US" sz="3200" dirty="0" err="1" smtClean="0">
                <a:solidFill>
                  <a:schemeClr val="accent1">
                    <a:lumMod val="10000"/>
                  </a:schemeClr>
                </a:solidFill>
                <a:latin typeface="Andalus" pitchFamily="18" charset="-78"/>
                <a:cs typeface="Andalus" pitchFamily="18" charset="-78"/>
              </a:rPr>
              <a:t>ointmaents</a:t>
            </a:r>
            <a:r>
              <a:rPr lang="en-US" sz="3200" dirty="0" smtClean="0">
                <a:solidFill>
                  <a:schemeClr val="accent1">
                    <a:lumMod val="10000"/>
                  </a:schemeClr>
                </a:solidFill>
                <a:latin typeface="Andalus" pitchFamily="18" charset="-78"/>
                <a:cs typeface="Andalus" pitchFamily="18" charset="-78"/>
              </a:rPr>
              <a:t>.</a:t>
            </a:r>
            <a:endParaRPr lang="ar-EG" sz="3200" dirty="0" smtClean="0">
              <a:solidFill>
                <a:schemeClr val="accent1">
                  <a:lumMod val="10000"/>
                </a:schemeClr>
              </a:solidFill>
              <a:latin typeface="Andalus" pitchFamily="18" charset="-78"/>
              <a:cs typeface="Andalus" pitchFamily="18" charset="-78"/>
            </a:endParaRPr>
          </a:p>
          <a:p>
            <a:pPr algn="just">
              <a:buNone/>
            </a:pPr>
            <a:r>
              <a:rPr lang="en-US" sz="3200" dirty="0" smtClean="0">
                <a:solidFill>
                  <a:schemeClr val="accent1">
                    <a:lumMod val="10000"/>
                  </a:schemeClr>
                </a:solidFill>
                <a:latin typeface="Andalus" pitchFamily="18" charset="-78"/>
                <a:cs typeface="Andalus" pitchFamily="18" charset="-78"/>
              </a:rPr>
              <a:t>In some types, suspensions are more effective than solutions. Ointments are the least effective. Though they increase contact time with the ocular surface, ointments seem to bind the drug, decreasing availability for its intended use.</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93618" y="1080656"/>
            <a:ext cx="8097982" cy="5237018"/>
          </a:xfrm>
        </p:spPr>
        <p:txBody>
          <a:bodyPr/>
          <a:lstStyle/>
          <a:p>
            <a:pPr algn="just">
              <a:buNone/>
            </a:pPr>
            <a:r>
              <a:rPr lang="en-US" sz="3200" dirty="0" smtClean="0">
                <a:solidFill>
                  <a:schemeClr val="accent1">
                    <a:lumMod val="10000"/>
                  </a:schemeClr>
                </a:solidFill>
                <a:latin typeface="Andalus" pitchFamily="18" charset="-78"/>
                <a:cs typeface="Andalus" pitchFamily="18" charset="-78"/>
              </a:rPr>
              <a:t>Each steroid base, such as </a:t>
            </a:r>
            <a:r>
              <a:rPr lang="en-US" sz="3200" dirty="0" err="1" smtClean="0">
                <a:solidFill>
                  <a:schemeClr val="accent1">
                    <a:lumMod val="10000"/>
                  </a:schemeClr>
                </a:solidFill>
                <a:latin typeface="Andalus" pitchFamily="18" charset="-78"/>
                <a:cs typeface="Andalus" pitchFamily="18" charset="-78"/>
              </a:rPr>
              <a:t>prednisolone</a:t>
            </a:r>
            <a:r>
              <a:rPr lang="en-US" sz="3200" dirty="0" smtClean="0">
                <a:solidFill>
                  <a:schemeClr val="accent1">
                    <a:lumMod val="10000"/>
                  </a:schemeClr>
                </a:solidFill>
                <a:latin typeface="Andalus" pitchFamily="18" charset="-78"/>
                <a:cs typeface="Andalus" pitchFamily="18" charset="-78"/>
              </a:rPr>
              <a:t> or </a:t>
            </a:r>
            <a:r>
              <a:rPr lang="en-US" sz="3200" dirty="0" err="1" smtClean="0">
                <a:solidFill>
                  <a:schemeClr val="accent1">
                    <a:lumMod val="10000"/>
                  </a:schemeClr>
                </a:solidFill>
                <a:latin typeface="Andalus" pitchFamily="18" charset="-78"/>
                <a:cs typeface="Andalus" pitchFamily="18" charset="-78"/>
              </a:rPr>
              <a:t>dexamethasone</a:t>
            </a:r>
            <a:r>
              <a:rPr lang="en-US" sz="3200" dirty="0" smtClean="0">
                <a:solidFill>
                  <a:schemeClr val="accent1">
                    <a:lumMod val="10000"/>
                  </a:schemeClr>
                </a:solidFill>
                <a:latin typeface="Andalus" pitchFamily="18" charset="-78"/>
                <a:cs typeface="Andalus" pitchFamily="18" charset="-78"/>
              </a:rPr>
              <a:t>, may be available in more than 1 form; for example, </a:t>
            </a:r>
            <a:r>
              <a:rPr lang="en-US" sz="3200" dirty="0" err="1" smtClean="0">
                <a:solidFill>
                  <a:schemeClr val="accent1">
                    <a:lumMod val="10000"/>
                  </a:schemeClr>
                </a:solidFill>
                <a:latin typeface="Andalus" pitchFamily="18" charset="-78"/>
                <a:cs typeface="Andalus" pitchFamily="18" charset="-78"/>
              </a:rPr>
              <a:t>dexamethasone</a:t>
            </a:r>
            <a:r>
              <a:rPr lang="en-US" sz="3200" dirty="0" smtClean="0">
                <a:solidFill>
                  <a:schemeClr val="accent1">
                    <a:lumMod val="10000"/>
                  </a:schemeClr>
                </a:solidFill>
                <a:latin typeface="Andalus" pitchFamily="18" charset="-78"/>
                <a:cs typeface="Andalus" pitchFamily="18" charset="-78"/>
              </a:rPr>
              <a:t> is available as </a:t>
            </a:r>
            <a:r>
              <a:rPr lang="en-US" sz="3200" dirty="0" err="1" smtClean="0">
                <a:solidFill>
                  <a:schemeClr val="accent1">
                    <a:lumMod val="10000"/>
                  </a:schemeClr>
                </a:solidFill>
                <a:latin typeface="Andalus" pitchFamily="18" charset="-78"/>
                <a:cs typeface="Andalus" pitchFamily="18" charset="-78"/>
              </a:rPr>
              <a:t>dexamethasone</a:t>
            </a:r>
            <a:r>
              <a:rPr lang="en-US" sz="3200" dirty="0" smtClean="0">
                <a:solidFill>
                  <a:schemeClr val="accent1">
                    <a:lumMod val="10000"/>
                  </a:schemeClr>
                </a:solidFill>
                <a:latin typeface="Andalus" pitchFamily="18" charset="-78"/>
                <a:cs typeface="Andalus" pitchFamily="18" charset="-78"/>
              </a:rPr>
              <a:t> alcohol or </a:t>
            </a:r>
            <a:r>
              <a:rPr lang="en-US" sz="3200" dirty="0" err="1" smtClean="0">
                <a:solidFill>
                  <a:schemeClr val="accent1">
                    <a:lumMod val="10000"/>
                  </a:schemeClr>
                </a:solidFill>
                <a:latin typeface="Andalus" pitchFamily="18" charset="-78"/>
                <a:cs typeface="Andalus" pitchFamily="18" charset="-78"/>
              </a:rPr>
              <a:t>dexamethasone</a:t>
            </a:r>
            <a:r>
              <a:rPr lang="en-US" sz="3200" dirty="0" smtClean="0">
                <a:solidFill>
                  <a:schemeClr val="accent1">
                    <a:lumMod val="10000"/>
                  </a:schemeClr>
                </a:solidFill>
                <a:latin typeface="Andalus" pitchFamily="18" charset="-78"/>
                <a:cs typeface="Andalus" pitchFamily="18" charset="-78"/>
              </a:rPr>
              <a:t> sodium phosphate. The alcohol or phosphate form is known as its derivative. The derivative of the corticosteroid has an important role in both its overall effect and its vehicle.</a:t>
            </a:r>
            <a:endParaRPr lang="ar-EG" sz="3200" dirty="0" smtClean="0">
              <a:solidFill>
                <a:schemeClr val="accent1">
                  <a:lumMod val="10000"/>
                </a:schemeClr>
              </a:solidFill>
              <a:latin typeface="Andalus" pitchFamily="18" charset="-78"/>
              <a:cs typeface="Andalus" pitchFamily="18" charset="-78"/>
            </a:endParaRPr>
          </a:p>
          <a:p>
            <a:pPr algn="just">
              <a:buNone/>
            </a:pPr>
            <a:endParaRPr lang="ar-EG" sz="3200" dirty="0">
              <a:solidFill>
                <a:schemeClr val="accent1">
                  <a:lumMod val="10000"/>
                </a:schemeClr>
              </a:solidFill>
              <a:latin typeface="Andalus" pitchFamily="18" charset="-78"/>
              <a:cs typeface="Andalus" pitchFamily="18" charset="-78"/>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22216" y="782770"/>
            <a:ext cx="7661564" cy="4038600"/>
          </a:xfrm>
        </p:spPr>
        <p:txBody>
          <a:bodyPr/>
          <a:lstStyle/>
          <a:p>
            <a:pPr algn="just">
              <a:buNone/>
            </a:pPr>
            <a:r>
              <a:rPr lang="en-US" sz="3200" dirty="0" smtClean="0">
                <a:solidFill>
                  <a:schemeClr val="accent1">
                    <a:lumMod val="10000"/>
                  </a:schemeClr>
                </a:solidFill>
                <a:latin typeface="Andalus" pitchFamily="18" charset="-78"/>
                <a:cs typeface="Andalus" pitchFamily="18" charset="-78"/>
              </a:rPr>
              <a:t>In therapeutic mixtures, acetate and alcohol formulations will form suspensions, while phosphate preparations will remain true solutions. Furthermore, given the same corticosteroid base, acetate preparations have more anti-inflammatory activity than alcohols; phosphate preparations are yet less effective. The choice of which steroid to use is made weighing the relative cost, convenience, safety, and effectiveness of the available corticosteroids against the patient’s condition and need for treatment.</a:t>
            </a:r>
          </a:p>
          <a:p>
            <a:pPr algn="just">
              <a:buNone/>
            </a:pPr>
            <a:endParaRPr lang="ar-EG" sz="3200" dirty="0">
              <a:solidFill>
                <a:schemeClr val="accent1">
                  <a:lumMod val="10000"/>
                </a:schemeClr>
              </a:solidFill>
              <a:latin typeface="Andalus" pitchFamily="18" charset="-78"/>
              <a:cs typeface="Andalus" pitchFamily="18" charset="-78"/>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67692" y="1219205"/>
            <a:ext cx="7162800" cy="4038600"/>
          </a:xfrm>
        </p:spPr>
        <p:txBody>
          <a:bodyPr/>
          <a:lstStyle/>
          <a:p>
            <a:pPr algn="just">
              <a:buNone/>
            </a:pPr>
            <a:r>
              <a:rPr lang="en-US" sz="3200" dirty="0" smtClean="0">
                <a:solidFill>
                  <a:schemeClr val="accent1">
                    <a:lumMod val="10000"/>
                  </a:schemeClr>
                </a:solidFill>
                <a:latin typeface="Andalus" pitchFamily="18" charset="-78"/>
                <a:cs typeface="Andalus" pitchFamily="18" charset="-78"/>
              </a:rPr>
              <a:t>Frequency of application may be as often as every hour to once a day, depending on the type, location, severity, and course of the inflammatory condition. Therapy should be started quickly and aggressively enough to suppress the inflammation. Once the inflammation is quelled, tapering should begin.</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309250" y="1323102"/>
            <a:ext cx="7162800" cy="4038600"/>
          </a:xfrm>
        </p:spPr>
        <p:txBody>
          <a:bodyPr/>
          <a:lstStyle/>
          <a:p>
            <a:pPr algn="just">
              <a:buNone/>
            </a:pPr>
            <a:r>
              <a:rPr lang="en-US" sz="3200" dirty="0" smtClean="0">
                <a:solidFill>
                  <a:schemeClr val="accent1">
                    <a:lumMod val="10000"/>
                  </a:schemeClr>
                </a:solidFill>
                <a:latin typeface="Andalus" pitchFamily="18" charset="-78"/>
                <a:cs typeface="Andalus" pitchFamily="18" charset="-78"/>
              </a:rPr>
              <a:t>Normally, it is not necessary to taper after topical ocular therapy unless the duration of treatment exceeds 2 or 3 weeks or the inflammation was severe. In these cases, the physician may prefer to use a short tapering period: 4 times per day for 4 days, 3 times per day for 3 days, and so on</a:t>
            </a:r>
            <a:endParaRPr lang="ar-EG" sz="3200" dirty="0" smtClean="0">
              <a:solidFill>
                <a:schemeClr val="accent1">
                  <a:lumMod val="10000"/>
                </a:schemeClr>
              </a:solidFill>
              <a:latin typeface="Andalus" pitchFamily="18" charset="-78"/>
              <a:cs typeface="Andalus" pitchFamily="18" charset="-78"/>
            </a:endParaRPr>
          </a:p>
          <a:p>
            <a:pPr algn="just">
              <a:buNone/>
            </a:pPr>
            <a:endParaRPr lang="ar-EG" sz="3200" dirty="0" smtClean="0">
              <a:solidFill>
                <a:schemeClr val="accent1">
                  <a:lumMod val="10000"/>
                </a:schemeClr>
              </a:solidFill>
              <a:latin typeface="Andalus" pitchFamily="18" charset="-78"/>
              <a:cs typeface="Andalus" pitchFamily="18" charset="-78"/>
            </a:endParaRPr>
          </a:p>
          <a:p>
            <a:endParaRPr lang="ar-EG" sz="3200"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46904" y="1219192"/>
            <a:ext cx="7162800" cy="4038600"/>
          </a:xfrm>
        </p:spPr>
        <p:txBody>
          <a:bodyPr/>
          <a:lstStyle/>
          <a:p>
            <a:pPr algn="just">
              <a:buNone/>
            </a:pPr>
            <a:r>
              <a:rPr lang="en-US" sz="3200" dirty="0" smtClean="0">
                <a:solidFill>
                  <a:schemeClr val="accent1">
                    <a:lumMod val="10000"/>
                  </a:schemeClr>
                </a:solidFill>
                <a:latin typeface="Andalus" pitchFamily="18" charset="-78"/>
                <a:cs typeface="Andalus" pitchFamily="18" charset="-78"/>
              </a:rPr>
              <a:t> until discontinuing the medication entirely. If used long-term or with recurrent disease, slower tapering is necessary (decreasing by only 1 drop per week or slower). Patients must always be cautioned of the dangers of discontinuing corticosteroids on their own accord.</a:t>
            </a:r>
            <a:endParaRPr lang="ar-EG" sz="3200" dirty="0" smtClean="0">
              <a:solidFill>
                <a:schemeClr val="accent1">
                  <a:lumMod val="10000"/>
                </a:schemeClr>
              </a:solidFill>
              <a:latin typeface="Andalus" pitchFamily="18" charset="-78"/>
              <a:cs typeface="Andalus" pitchFamily="18" charset="-78"/>
            </a:endParaRPr>
          </a:p>
          <a:p>
            <a:pPr algn="just">
              <a:buNone/>
            </a:pPr>
            <a:endParaRPr lang="ar-EG" sz="3200" dirty="0">
              <a:solidFill>
                <a:schemeClr val="accent1">
                  <a:lumMod val="10000"/>
                </a:schemeClr>
              </a:solidFill>
              <a:latin typeface="Andalus" pitchFamily="18" charset="-78"/>
              <a:cs typeface="Andalus" pitchFamily="18" charset="-78"/>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350818" y="340302"/>
            <a:ext cx="7315200" cy="581025"/>
          </a:xfrm>
        </p:spPr>
        <p:txBody>
          <a:bodyPr/>
          <a:lstStyle/>
          <a:p>
            <a:r>
              <a:rPr lang="en-US" b="1" dirty="0" err="1" smtClean="0">
                <a:solidFill>
                  <a:srgbClr val="FFFF00"/>
                </a:solidFill>
                <a:latin typeface="Andalus" pitchFamily="18" charset="-78"/>
                <a:cs typeface="Andalus" pitchFamily="18" charset="-78"/>
              </a:rPr>
              <a:t>Prednisolone</a:t>
            </a:r>
            <a:endParaRPr lang="ar-EG" dirty="0">
              <a:solidFill>
                <a:srgbClr val="FFFF00"/>
              </a:solidFill>
            </a:endParaRPr>
          </a:p>
        </p:txBody>
      </p:sp>
      <p:sp>
        <p:nvSpPr>
          <p:cNvPr id="3" name="Content Placeholder 2"/>
          <p:cNvSpPr>
            <a:spLocks noGrp="1"/>
          </p:cNvSpPr>
          <p:nvPr>
            <p:ph idx="1"/>
          </p:nvPr>
        </p:nvSpPr>
        <p:spPr>
          <a:xfrm>
            <a:off x="1205340" y="1115282"/>
            <a:ext cx="7162800" cy="4038600"/>
          </a:xfrm>
        </p:spPr>
        <p:txBody>
          <a:bodyPr/>
          <a:lstStyle/>
          <a:p>
            <a:pPr algn="just">
              <a:buNone/>
            </a:pPr>
            <a:r>
              <a:rPr lang="en-US" sz="3200" dirty="0" err="1" smtClean="0">
                <a:solidFill>
                  <a:schemeClr val="accent1">
                    <a:lumMod val="10000"/>
                  </a:schemeClr>
                </a:solidFill>
                <a:latin typeface="Andalus" pitchFamily="18" charset="-78"/>
                <a:cs typeface="Andalus" pitchFamily="18" charset="-78"/>
              </a:rPr>
              <a:t>Prednisolone</a:t>
            </a:r>
            <a:r>
              <a:rPr lang="en-US" sz="3200" dirty="0" smtClean="0">
                <a:solidFill>
                  <a:schemeClr val="accent1">
                    <a:lumMod val="10000"/>
                  </a:schemeClr>
                </a:solidFill>
                <a:latin typeface="Andalus" pitchFamily="18" charset="-78"/>
                <a:cs typeface="Andalus" pitchFamily="18" charset="-78"/>
              </a:rPr>
              <a:t> acetate 1%, is considered the standard by which all other topical ocular corticosteroids are compared. This suspension crosses the cornea more easily and has the greatest efficacy when compared to all other available ophthalmic agents.</a:t>
            </a:r>
          </a:p>
          <a:p>
            <a:pPr algn="just">
              <a:buNone/>
            </a:pPr>
            <a:r>
              <a:rPr lang="en-US" sz="3200" dirty="0" smtClean="0">
                <a:solidFill>
                  <a:schemeClr val="accent1">
                    <a:lumMod val="10000"/>
                  </a:schemeClr>
                </a:solidFill>
                <a:latin typeface="Andalus" pitchFamily="18" charset="-78"/>
                <a:cs typeface="Andalus" pitchFamily="18" charset="-78"/>
              </a:rPr>
              <a:t>As such, it is more likely to elevate IOP and have greater side effects than its weaker counterparts.</a:t>
            </a:r>
          </a:p>
          <a:p>
            <a:pPr algn="just">
              <a:buNone/>
            </a:pPr>
            <a:endParaRPr lang="ar-EG" sz="3200" dirty="0">
              <a:solidFill>
                <a:schemeClr val="accent1">
                  <a:lumMod val="10000"/>
                </a:schemeClr>
              </a:solidFill>
              <a:latin typeface="Andalus" pitchFamily="18" charset="-78"/>
              <a:cs typeface="Andalus" pitchFamily="18" charset="-78"/>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80653" y="852055"/>
            <a:ext cx="7786255" cy="5195453"/>
          </a:xfrm>
        </p:spPr>
        <p:txBody>
          <a:bodyPr/>
          <a:lstStyle/>
          <a:p>
            <a:pPr algn="just">
              <a:buNone/>
            </a:pPr>
            <a:r>
              <a:rPr lang="en-US" sz="3200" dirty="0" smtClean="0">
                <a:solidFill>
                  <a:schemeClr val="accent1">
                    <a:lumMod val="10000"/>
                  </a:schemeClr>
                </a:solidFill>
                <a:latin typeface="Andalus" pitchFamily="18" charset="-78"/>
                <a:cs typeface="Andalus" pitchFamily="18" charset="-78"/>
              </a:rPr>
              <a:t>For this reason, most practitioners either use weaker </a:t>
            </a:r>
            <a:r>
              <a:rPr lang="en-US" sz="3200" dirty="0" err="1" smtClean="0">
                <a:solidFill>
                  <a:schemeClr val="accent1">
                    <a:lumMod val="10000"/>
                  </a:schemeClr>
                </a:solidFill>
                <a:latin typeface="Andalus" pitchFamily="18" charset="-78"/>
                <a:cs typeface="Andalus" pitchFamily="18" charset="-78"/>
              </a:rPr>
              <a:t>prednisolone</a:t>
            </a:r>
            <a:r>
              <a:rPr lang="en-US" sz="3200" dirty="0" smtClean="0">
                <a:solidFill>
                  <a:schemeClr val="accent1">
                    <a:lumMod val="10000"/>
                  </a:schemeClr>
                </a:solidFill>
                <a:latin typeface="Andalus" pitchFamily="18" charset="-78"/>
                <a:cs typeface="Andalus" pitchFamily="18" charset="-78"/>
              </a:rPr>
              <a:t> 0.12% or 0.125% suspensions or totally shun this agent when treating mild cases of inflammation.</a:t>
            </a:r>
          </a:p>
          <a:p>
            <a:pPr algn="just">
              <a:buNone/>
            </a:pPr>
            <a:r>
              <a:rPr lang="en-US" sz="3200" dirty="0" err="1" smtClean="0">
                <a:solidFill>
                  <a:schemeClr val="accent1">
                    <a:lumMod val="10000"/>
                  </a:schemeClr>
                </a:solidFill>
                <a:latin typeface="Andalus" pitchFamily="18" charset="-78"/>
                <a:cs typeface="Andalus" pitchFamily="18" charset="-78"/>
              </a:rPr>
              <a:t>Prednisolone</a:t>
            </a:r>
            <a:r>
              <a:rPr lang="en-US" sz="3200" dirty="0" smtClean="0">
                <a:solidFill>
                  <a:schemeClr val="accent1">
                    <a:lumMod val="10000"/>
                  </a:schemeClr>
                </a:solidFill>
                <a:latin typeface="Andalus" pitchFamily="18" charset="-78"/>
                <a:cs typeface="Andalus" pitchFamily="18" charset="-78"/>
              </a:rPr>
              <a:t> sodium phosphate solutions are also available. They are marketed as solutions in 1% and 0.125% concentrations.</a:t>
            </a:r>
          </a:p>
          <a:p>
            <a:pPr algn="just">
              <a:buNone/>
            </a:pPr>
            <a:r>
              <a:rPr lang="en-US" sz="3200" dirty="0" err="1" smtClean="0">
                <a:solidFill>
                  <a:schemeClr val="accent1">
                    <a:lumMod val="10000"/>
                  </a:schemeClr>
                </a:solidFill>
                <a:latin typeface="Andalus" pitchFamily="18" charset="-78"/>
                <a:cs typeface="Andalus" pitchFamily="18" charset="-78"/>
              </a:rPr>
              <a:t>Prednisolone</a:t>
            </a:r>
            <a:r>
              <a:rPr lang="en-US" sz="3200" dirty="0" smtClean="0">
                <a:solidFill>
                  <a:schemeClr val="accent1">
                    <a:lumMod val="10000"/>
                  </a:schemeClr>
                </a:solidFill>
                <a:latin typeface="Andalus" pitchFamily="18" charset="-78"/>
                <a:cs typeface="Andalus" pitchFamily="18" charset="-78"/>
              </a:rPr>
              <a:t> is not available as an ophthalmic ointment.</a:t>
            </a:r>
            <a:endParaRPr lang="ar-EG" sz="3200" dirty="0" smtClean="0">
              <a:solidFill>
                <a:schemeClr val="accent1">
                  <a:lumMod val="10000"/>
                </a:schemeClr>
              </a:solidFill>
              <a:latin typeface="Andalus" pitchFamily="18" charset="-78"/>
              <a:cs typeface="Andalus" pitchFamily="18" charset="-78"/>
            </a:endParaRPr>
          </a:p>
          <a:p>
            <a:pPr algn="just">
              <a:buNone/>
            </a:pPr>
            <a:endParaRPr lang="ar-EG" sz="3200" dirty="0">
              <a:solidFill>
                <a:schemeClr val="accent1">
                  <a:lumMod val="10000"/>
                </a:schemeClr>
              </a:solidFill>
              <a:latin typeface="Andalus" pitchFamily="18" charset="-78"/>
              <a:cs typeface="Andalus" pitchFamily="18" charset="-78"/>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26122" y="568895"/>
            <a:ext cx="7065821" cy="581025"/>
          </a:xfrm>
        </p:spPr>
        <p:txBody>
          <a:bodyPr/>
          <a:lstStyle/>
          <a:p>
            <a:r>
              <a:rPr lang="en-US" b="1" dirty="0" err="1" smtClean="0">
                <a:solidFill>
                  <a:srgbClr val="FFFF00"/>
                </a:solidFill>
                <a:latin typeface="Andalus" pitchFamily="18" charset="-78"/>
                <a:cs typeface="Andalus" pitchFamily="18" charset="-78"/>
              </a:rPr>
              <a:t>Fluorometholone</a:t>
            </a:r>
            <a:endParaRPr lang="ar-EG" dirty="0">
              <a:solidFill>
                <a:srgbClr val="FFFF00"/>
              </a:solidFill>
              <a:latin typeface="Andalus" pitchFamily="18" charset="-78"/>
              <a:cs typeface="Andalus" pitchFamily="18" charset="-78"/>
            </a:endParaRPr>
          </a:p>
        </p:txBody>
      </p:sp>
      <p:sp>
        <p:nvSpPr>
          <p:cNvPr id="3" name="Content Placeholder 2"/>
          <p:cNvSpPr>
            <a:spLocks noGrp="1"/>
          </p:cNvSpPr>
          <p:nvPr>
            <p:ph idx="1"/>
          </p:nvPr>
        </p:nvSpPr>
        <p:spPr>
          <a:xfrm>
            <a:off x="1371596" y="1510140"/>
            <a:ext cx="7162800" cy="4038600"/>
          </a:xfrm>
        </p:spPr>
        <p:txBody>
          <a:bodyPr/>
          <a:lstStyle/>
          <a:p>
            <a:pPr algn="just">
              <a:buNone/>
            </a:pPr>
            <a:r>
              <a:rPr lang="en-US" sz="3200" dirty="0" err="1" smtClean="0">
                <a:solidFill>
                  <a:schemeClr val="accent1">
                    <a:lumMod val="10000"/>
                  </a:schemeClr>
                </a:solidFill>
                <a:latin typeface="Andalus" pitchFamily="18" charset="-78"/>
                <a:cs typeface="Andalus" pitchFamily="18" charset="-78"/>
              </a:rPr>
              <a:t>Fluorometholone</a:t>
            </a:r>
            <a:r>
              <a:rPr lang="en-US" sz="3200" dirty="0" smtClean="0">
                <a:solidFill>
                  <a:schemeClr val="accent1">
                    <a:lumMod val="10000"/>
                  </a:schemeClr>
                </a:solidFill>
                <a:latin typeface="Andalus" pitchFamily="18" charset="-78"/>
                <a:cs typeface="Andalus" pitchFamily="18" charset="-78"/>
              </a:rPr>
              <a:t> alcohol is available as both a suspension and an ointment. Marketed in a 0.1% concentration as both a suspension and ointment, and as a 0.25% suspension, this relatively weaker corticosteroid is used primarily in the treatment of mild to moderate forms of chronic inflammation (usually allergic conjunctivitis).</a:t>
            </a:r>
            <a:endParaRPr lang="ar-EG" sz="3200" dirty="0">
              <a:solidFill>
                <a:schemeClr val="accent1">
                  <a:lumMod val="10000"/>
                </a:schemeClr>
              </a:solidFill>
              <a:latin typeface="Andalus" pitchFamily="18" charset="-78"/>
              <a:cs typeface="Andalus" pitchFamily="18" charset="-78"/>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26122" y="1281538"/>
            <a:ext cx="7162800" cy="4038600"/>
          </a:xfrm>
        </p:spPr>
        <p:txBody>
          <a:bodyPr/>
          <a:lstStyle/>
          <a:p>
            <a:pPr algn="just">
              <a:buNone/>
            </a:pPr>
            <a:r>
              <a:rPr lang="en-US" sz="3200" dirty="0" smtClean="0">
                <a:solidFill>
                  <a:schemeClr val="accent1">
                    <a:lumMod val="10000"/>
                  </a:schemeClr>
                </a:solidFill>
                <a:latin typeface="Andalus" pitchFamily="18" charset="-78"/>
                <a:cs typeface="Andalus" pitchFamily="18" charset="-78"/>
              </a:rPr>
              <a:t>It lacks the efficacy to be used satisfactorily in cases of </a:t>
            </a:r>
            <a:r>
              <a:rPr lang="en-US" sz="3200" dirty="0" err="1" smtClean="0">
                <a:solidFill>
                  <a:schemeClr val="accent1">
                    <a:lumMod val="10000"/>
                  </a:schemeClr>
                </a:solidFill>
                <a:latin typeface="Andalus" pitchFamily="18" charset="-78"/>
                <a:cs typeface="Andalus" pitchFamily="18" charset="-78"/>
              </a:rPr>
              <a:t>uveitis</a:t>
            </a:r>
            <a:r>
              <a:rPr lang="en-US" sz="3200" dirty="0" smtClean="0">
                <a:solidFill>
                  <a:schemeClr val="accent1">
                    <a:lumMod val="10000"/>
                  </a:schemeClr>
                </a:solidFill>
                <a:latin typeface="Andalus" pitchFamily="18" charset="-78"/>
                <a:cs typeface="Andalus" pitchFamily="18" charset="-78"/>
              </a:rPr>
              <a:t>. The benefit derived from these medications is the decreased risk of unwanted complications, such as IOP rise.</a:t>
            </a:r>
          </a:p>
          <a:p>
            <a:pPr algn="just">
              <a:buNone/>
            </a:pPr>
            <a:r>
              <a:rPr lang="en-US" sz="3200" dirty="0" smtClean="0">
                <a:solidFill>
                  <a:schemeClr val="accent1">
                    <a:lumMod val="10000"/>
                  </a:schemeClr>
                </a:solidFill>
                <a:latin typeface="Andalus" pitchFamily="18" charset="-78"/>
                <a:cs typeface="Andalus" pitchFamily="18" charset="-78"/>
              </a:rPr>
              <a:t>A more recent introduction to the therapeutic arsenal has been the addition of </a:t>
            </a:r>
            <a:r>
              <a:rPr lang="en-US" sz="3200" dirty="0" err="1" smtClean="0">
                <a:solidFill>
                  <a:schemeClr val="accent1">
                    <a:lumMod val="10000"/>
                  </a:schemeClr>
                </a:solidFill>
                <a:latin typeface="Andalus" pitchFamily="18" charset="-78"/>
                <a:cs typeface="Andalus" pitchFamily="18" charset="-78"/>
              </a:rPr>
              <a:t>fluorometholone</a:t>
            </a:r>
            <a:r>
              <a:rPr lang="en-US" sz="3200" dirty="0" smtClean="0">
                <a:solidFill>
                  <a:schemeClr val="accent1">
                    <a:lumMod val="10000"/>
                  </a:schemeClr>
                </a:solidFill>
                <a:latin typeface="Andalus" pitchFamily="18" charset="-78"/>
                <a:cs typeface="Andalus" pitchFamily="18" charset="-78"/>
              </a:rPr>
              <a:t> acetate suspension in a 0.1% concentration.</a:t>
            </a:r>
            <a:endParaRPr lang="ar-EG" sz="3200" dirty="0">
              <a:solidFill>
                <a:schemeClr val="accent1">
                  <a:lumMod val="10000"/>
                </a:schemeClr>
              </a:solidFill>
              <a:latin typeface="Andalus" pitchFamily="18" charset="-78"/>
              <a:cs typeface="Andalus" pitchFamily="18" charset="-78"/>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1157004" y="392481"/>
            <a:ext cx="7315200" cy="581025"/>
          </a:xfrm>
        </p:spPr>
        <p:txBody>
          <a:bodyPr/>
          <a:lstStyle/>
          <a:p>
            <a:pPr>
              <a:lnSpc>
                <a:spcPct val="150000"/>
              </a:lnSpc>
            </a:pPr>
            <a:r>
              <a:rPr lang="en-US" b="1" dirty="0" smtClean="0">
                <a:ln w="18000">
                  <a:solidFill>
                    <a:schemeClr val="bg1"/>
                  </a:solidFill>
                  <a:prstDash val="solid"/>
                  <a:miter lim="800000"/>
                </a:ln>
                <a:solidFill>
                  <a:srgbClr val="FFFF00"/>
                </a:solidFill>
                <a:effectLst>
                  <a:outerShdw blurRad="25500" dist="23000" dir="7020000" algn="tl">
                    <a:srgbClr val="000000">
                      <a:alpha val="50000"/>
                    </a:srgbClr>
                  </a:outerShdw>
                </a:effectLst>
                <a:latin typeface="Andalus" pitchFamily="18" charset="-78"/>
                <a:cs typeface="Andalus" pitchFamily="18" charset="-78"/>
              </a:rPr>
              <a:t>Corticosteroid Action</a:t>
            </a:r>
          </a:p>
        </p:txBody>
      </p:sp>
      <p:sp>
        <p:nvSpPr>
          <p:cNvPr id="6147" name="Rectangle 3"/>
          <p:cNvSpPr>
            <a:spLocks noGrp="1" noChangeArrowheads="1"/>
          </p:cNvSpPr>
          <p:nvPr>
            <p:ph idx="1"/>
          </p:nvPr>
        </p:nvSpPr>
        <p:spPr>
          <a:xfrm>
            <a:off x="1122220" y="1256533"/>
            <a:ext cx="7730836" cy="4038600"/>
          </a:xfrm>
        </p:spPr>
        <p:txBody>
          <a:bodyPr/>
          <a:lstStyle/>
          <a:p>
            <a:pPr algn="just">
              <a:lnSpc>
                <a:spcPct val="150000"/>
              </a:lnSpc>
              <a:buNone/>
            </a:pPr>
            <a:r>
              <a:rPr lang="en-US" sz="3400" dirty="0" smtClean="0">
                <a:solidFill>
                  <a:schemeClr val="accent1">
                    <a:lumMod val="10000"/>
                  </a:schemeClr>
                </a:solidFill>
                <a:latin typeface="Andalus" pitchFamily="18" charset="-78"/>
                <a:cs typeface="Andalus" pitchFamily="18" charset="-78"/>
              </a:rPr>
              <a:t>Corticosteroids are the workhorses of ophthalmic care when it comes to decreasing ocular inflammation. Whether the cause is mechanical, infective, chemical, or others, the actions of these therapeutics are the same.</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05340" y="852055"/>
            <a:ext cx="7523024" cy="4260263"/>
          </a:xfrm>
        </p:spPr>
        <p:txBody>
          <a:bodyPr/>
          <a:lstStyle/>
          <a:p>
            <a:pPr algn="just">
              <a:buNone/>
            </a:pPr>
            <a:r>
              <a:rPr lang="en-US" sz="2800" dirty="0" smtClean="0">
                <a:solidFill>
                  <a:schemeClr val="accent1">
                    <a:lumMod val="10000"/>
                  </a:schemeClr>
                </a:solidFill>
                <a:latin typeface="Andalus" pitchFamily="18" charset="-78"/>
                <a:cs typeface="Andalus" pitchFamily="18" charset="-78"/>
              </a:rPr>
              <a:t>While </a:t>
            </a:r>
            <a:r>
              <a:rPr lang="en-US" sz="2800" dirty="0" err="1" smtClean="0">
                <a:solidFill>
                  <a:schemeClr val="accent1">
                    <a:lumMod val="10000"/>
                  </a:schemeClr>
                </a:solidFill>
                <a:latin typeface="Andalus" pitchFamily="18" charset="-78"/>
                <a:cs typeface="Andalus" pitchFamily="18" charset="-78"/>
              </a:rPr>
              <a:t>fluorometholone</a:t>
            </a:r>
            <a:r>
              <a:rPr lang="en-US" sz="2800" dirty="0" smtClean="0">
                <a:solidFill>
                  <a:schemeClr val="accent1">
                    <a:lumMod val="10000"/>
                  </a:schemeClr>
                </a:solidFill>
                <a:latin typeface="Andalus" pitchFamily="18" charset="-78"/>
                <a:cs typeface="Andalus" pitchFamily="18" charset="-78"/>
              </a:rPr>
              <a:t> has less tendency to increase intraocular pressure than other steroids, physicians are not nearly as comfortable using it long-term as with the ester-based </a:t>
            </a:r>
            <a:r>
              <a:rPr lang="en-US" sz="2800" dirty="0" err="1" smtClean="0">
                <a:solidFill>
                  <a:schemeClr val="accent1">
                    <a:lumMod val="10000"/>
                  </a:schemeClr>
                </a:solidFill>
                <a:latin typeface="Andalus" pitchFamily="18" charset="-78"/>
                <a:cs typeface="Andalus" pitchFamily="18" charset="-78"/>
              </a:rPr>
              <a:t>loteprednol</a:t>
            </a:r>
            <a:r>
              <a:rPr lang="en-US" sz="2800" dirty="0" smtClean="0">
                <a:solidFill>
                  <a:schemeClr val="accent1">
                    <a:lumMod val="10000"/>
                  </a:schemeClr>
                </a:solidFill>
                <a:latin typeface="Andalus" pitchFamily="18" charset="-78"/>
                <a:cs typeface="Andalus" pitchFamily="18" charset="-78"/>
              </a:rPr>
              <a:t>. </a:t>
            </a:r>
            <a:r>
              <a:rPr lang="en-US" sz="2800" dirty="0" err="1" smtClean="0">
                <a:solidFill>
                  <a:schemeClr val="accent1">
                    <a:lumMod val="10000"/>
                  </a:schemeClr>
                </a:solidFill>
                <a:latin typeface="Andalus" pitchFamily="18" charset="-78"/>
                <a:cs typeface="Andalus" pitchFamily="18" charset="-78"/>
              </a:rPr>
              <a:t>fluorometholone</a:t>
            </a:r>
            <a:r>
              <a:rPr lang="en-US" sz="2800" dirty="0" smtClean="0">
                <a:solidFill>
                  <a:schemeClr val="accent1">
                    <a:lumMod val="10000"/>
                  </a:schemeClr>
                </a:solidFill>
                <a:latin typeface="Andalus" pitchFamily="18" charset="-78"/>
                <a:cs typeface="Andalus" pitchFamily="18" charset="-78"/>
              </a:rPr>
              <a:t> 0.25% is not recommended because </a:t>
            </a:r>
            <a:r>
              <a:rPr lang="en-US" sz="2800" dirty="0" err="1" smtClean="0">
                <a:solidFill>
                  <a:schemeClr val="accent1">
                    <a:lumMod val="10000"/>
                  </a:schemeClr>
                </a:solidFill>
                <a:latin typeface="Andalus" pitchFamily="18" charset="-78"/>
                <a:cs typeface="Andalus" pitchFamily="18" charset="-78"/>
              </a:rPr>
              <a:t>fluorometholone</a:t>
            </a:r>
            <a:r>
              <a:rPr lang="en-US" sz="2800" dirty="0" smtClean="0">
                <a:solidFill>
                  <a:schemeClr val="accent1">
                    <a:lumMod val="10000"/>
                  </a:schemeClr>
                </a:solidFill>
                <a:latin typeface="Andalus" pitchFamily="18" charset="-78"/>
                <a:cs typeface="Andalus" pitchFamily="18" charset="-78"/>
              </a:rPr>
              <a:t> 0.1% represents the top of the dose response curve—meaning that the 0.25% formulation is no more efficacious than the 0.1%. Moreover, the 0.25% concentration has a greater tendency to raise IOP.</a:t>
            </a:r>
          </a:p>
          <a:p>
            <a:pPr algn="just">
              <a:buNone/>
            </a:pPr>
            <a:endParaRPr lang="ar-EG" sz="28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330032" y="1302320"/>
            <a:ext cx="7162800" cy="4038600"/>
          </a:xfrm>
        </p:spPr>
        <p:txBody>
          <a:bodyPr/>
          <a:lstStyle/>
          <a:p>
            <a:pPr algn="just">
              <a:lnSpc>
                <a:spcPct val="150000"/>
              </a:lnSpc>
              <a:buNone/>
            </a:pPr>
            <a:r>
              <a:rPr lang="en-US" sz="3200" dirty="0" smtClean="0">
                <a:solidFill>
                  <a:schemeClr val="accent1">
                    <a:lumMod val="10000"/>
                  </a:schemeClr>
                </a:solidFill>
                <a:latin typeface="Andalus" pitchFamily="18" charset="-78"/>
                <a:cs typeface="Andalus" pitchFamily="18" charset="-78"/>
              </a:rPr>
              <a:t>Due to its acetate formulation, movement across the cornea is much improved, increasing its effectiveness. Studies indicate that it approaches the efficacy of </a:t>
            </a:r>
            <a:r>
              <a:rPr lang="en-US" sz="3200" dirty="0" err="1" smtClean="0">
                <a:solidFill>
                  <a:schemeClr val="accent1">
                    <a:lumMod val="10000"/>
                  </a:schemeClr>
                </a:solidFill>
                <a:latin typeface="Andalus" pitchFamily="18" charset="-78"/>
                <a:cs typeface="Andalus" pitchFamily="18" charset="-78"/>
              </a:rPr>
              <a:t>prednisolone</a:t>
            </a:r>
            <a:r>
              <a:rPr lang="en-US" sz="3200" dirty="0" smtClean="0">
                <a:solidFill>
                  <a:schemeClr val="accent1">
                    <a:lumMod val="10000"/>
                  </a:schemeClr>
                </a:solidFill>
                <a:latin typeface="Andalus" pitchFamily="18" charset="-78"/>
                <a:cs typeface="Andalus" pitchFamily="18" charset="-78"/>
              </a:rPr>
              <a:t> acetate but is less likely to cause IOP rise.</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88468" y="1364666"/>
            <a:ext cx="7162800" cy="4038600"/>
          </a:xfrm>
        </p:spPr>
        <p:txBody>
          <a:bodyPr/>
          <a:lstStyle/>
          <a:p>
            <a:pPr algn="just">
              <a:buNone/>
            </a:pPr>
            <a:r>
              <a:rPr lang="en-US" sz="3200" dirty="0" smtClean="0">
                <a:solidFill>
                  <a:schemeClr val="accent1">
                    <a:lumMod val="10000"/>
                  </a:schemeClr>
                </a:solidFill>
                <a:latin typeface="Andalus" pitchFamily="18" charset="-78"/>
                <a:cs typeface="Andalus" pitchFamily="18" charset="-78"/>
              </a:rPr>
              <a:t>It may be the treatment of choice in those patients with a history of pressure rise due to corticosteroid therapy or previously diagnosed glaucoma. Of course, all of the corticosteroids are capable of increasing IOP, and patients on long-term therapy (even those on “safer” medications) must have their IOPs measured regularly.</a:t>
            </a:r>
            <a:endParaRPr lang="ar-EG" sz="3200" dirty="0" smtClean="0">
              <a:solidFill>
                <a:schemeClr val="accent1">
                  <a:lumMod val="10000"/>
                </a:schemeClr>
              </a:solidFill>
              <a:latin typeface="Andalus" pitchFamily="18" charset="-78"/>
              <a:cs typeface="Andalus" pitchFamily="18" charset="-78"/>
            </a:endParaRPr>
          </a:p>
          <a:p>
            <a:pPr algn="just">
              <a:buNone/>
            </a:pPr>
            <a:endParaRPr lang="ar-EG" sz="3200" dirty="0" smtClean="0">
              <a:solidFill>
                <a:schemeClr val="accent1">
                  <a:lumMod val="10000"/>
                </a:schemeClr>
              </a:solidFill>
              <a:latin typeface="Andalus" pitchFamily="18" charset="-78"/>
              <a:cs typeface="Andalus" pitchFamily="18" charset="-78"/>
            </a:endParaRPr>
          </a:p>
          <a:p>
            <a:endParaRPr lang="ar-EG" sz="3200"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596" y="714369"/>
            <a:ext cx="7315200" cy="581025"/>
          </a:xfrm>
        </p:spPr>
        <p:txBody>
          <a:bodyPr/>
          <a:lstStyle/>
          <a:p>
            <a:r>
              <a:rPr lang="en-US" b="1" dirty="0" err="1" smtClean="0">
                <a:solidFill>
                  <a:srgbClr val="FFFF00"/>
                </a:solidFill>
                <a:latin typeface="Andalus" pitchFamily="18" charset="-78"/>
                <a:cs typeface="Andalus" pitchFamily="18" charset="-78"/>
              </a:rPr>
              <a:t>Dexamethasone</a:t>
            </a:r>
            <a:endParaRPr lang="ar-EG" dirty="0">
              <a:solidFill>
                <a:srgbClr val="FFFF00"/>
              </a:solidFill>
            </a:endParaRPr>
          </a:p>
        </p:txBody>
      </p:sp>
      <p:sp>
        <p:nvSpPr>
          <p:cNvPr id="3" name="Content Placeholder 2"/>
          <p:cNvSpPr>
            <a:spLocks noGrp="1"/>
          </p:cNvSpPr>
          <p:nvPr>
            <p:ph idx="1"/>
          </p:nvPr>
        </p:nvSpPr>
        <p:spPr>
          <a:xfrm>
            <a:off x="1226125" y="1433941"/>
            <a:ext cx="7557655" cy="4218709"/>
          </a:xfrm>
        </p:spPr>
        <p:txBody>
          <a:bodyPr/>
          <a:lstStyle/>
          <a:p>
            <a:pPr algn="just">
              <a:lnSpc>
                <a:spcPct val="150000"/>
              </a:lnSpc>
              <a:buNone/>
            </a:pPr>
            <a:r>
              <a:rPr lang="en-US" sz="3200" dirty="0" err="1" smtClean="0">
                <a:solidFill>
                  <a:schemeClr val="accent1">
                    <a:lumMod val="10000"/>
                  </a:schemeClr>
                </a:solidFill>
                <a:latin typeface="Andalus" pitchFamily="18" charset="-78"/>
                <a:cs typeface="Andalus" pitchFamily="18" charset="-78"/>
              </a:rPr>
              <a:t>Dexamethasone</a:t>
            </a:r>
            <a:r>
              <a:rPr lang="en-US" sz="3200" dirty="0" smtClean="0">
                <a:solidFill>
                  <a:schemeClr val="accent1">
                    <a:lumMod val="10000"/>
                  </a:schemeClr>
                </a:solidFill>
                <a:latin typeface="Andalus" pitchFamily="18" charset="-78"/>
                <a:cs typeface="Andalus" pitchFamily="18" charset="-78"/>
              </a:rPr>
              <a:t> is a potent corticosteroid available as a 0.1% sodium phosphate solution and a 0.1% suspension. It is also available as a 0.05% ophthalmic ointment.</a:t>
            </a:r>
            <a:endParaRPr lang="ar-EG" sz="3200" dirty="0">
              <a:solidFill>
                <a:schemeClr val="accent1">
                  <a:lumMod val="10000"/>
                </a:schemeClr>
              </a:solidFill>
              <a:latin typeface="Andalus" pitchFamily="18" charset="-78"/>
              <a:cs typeface="Andalus" pitchFamily="18" charset="-78"/>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46904" y="1198410"/>
            <a:ext cx="7162800" cy="4038600"/>
          </a:xfrm>
        </p:spPr>
        <p:txBody>
          <a:bodyPr/>
          <a:lstStyle/>
          <a:p>
            <a:pPr algn="just">
              <a:buNone/>
            </a:pPr>
            <a:r>
              <a:rPr lang="en-US" sz="3200" dirty="0" err="1" smtClean="0">
                <a:solidFill>
                  <a:schemeClr val="accent1">
                    <a:lumMod val="10000"/>
                  </a:schemeClr>
                </a:solidFill>
                <a:latin typeface="Andalus" pitchFamily="18" charset="-78"/>
                <a:cs typeface="Andalus" pitchFamily="18" charset="-78"/>
              </a:rPr>
              <a:t>Dexamethasone</a:t>
            </a:r>
            <a:r>
              <a:rPr lang="en-US" sz="3200" dirty="0" smtClean="0">
                <a:solidFill>
                  <a:schemeClr val="accent1">
                    <a:lumMod val="10000"/>
                  </a:schemeClr>
                </a:solidFill>
                <a:latin typeface="Andalus" pitchFamily="18" charset="-78"/>
                <a:cs typeface="Andalus" pitchFamily="18" charset="-78"/>
              </a:rPr>
              <a:t> is very effective in reducing ocular inflammation, but it has the propensity to increase IOP more than any other topical ophthalmic corticosteroid. For this reason, it is usually limited to short course therapy or as an alternative when other corticosteroids are not available. </a:t>
            </a:r>
            <a:endParaRPr lang="ar-EG" sz="3200" dirty="0">
              <a:solidFill>
                <a:schemeClr val="accent1">
                  <a:lumMod val="10000"/>
                </a:schemeClr>
              </a:solidFill>
              <a:latin typeface="Andalus" pitchFamily="18" charset="-78"/>
              <a:cs typeface="Andalus" pitchFamily="18" charset="-78"/>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392378" y="1136064"/>
            <a:ext cx="7162800" cy="4038600"/>
          </a:xfrm>
        </p:spPr>
        <p:txBody>
          <a:bodyPr/>
          <a:lstStyle/>
          <a:p>
            <a:pPr algn="just">
              <a:lnSpc>
                <a:spcPct val="150000"/>
              </a:lnSpc>
              <a:buNone/>
            </a:pPr>
            <a:r>
              <a:rPr lang="en-US" sz="3200" dirty="0" smtClean="0">
                <a:solidFill>
                  <a:schemeClr val="accent1">
                    <a:lumMod val="10000"/>
                  </a:schemeClr>
                </a:solidFill>
                <a:latin typeface="Andalus" pitchFamily="18" charset="-78"/>
                <a:cs typeface="Andalus" pitchFamily="18" charset="-78"/>
              </a:rPr>
              <a:t>When applied at bedtime </a:t>
            </a:r>
            <a:r>
              <a:rPr lang="en-US" sz="3200" dirty="0" err="1" smtClean="0">
                <a:solidFill>
                  <a:schemeClr val="accent1">
                    <a:lumMod val="10000"/>
                  </a:schemeClr>
                </a:solidFill>
                <a:latin typeface="Andalus" pitchFamily="18" charset="-78"/>
                <a:cs typeface="Andalus" pitchFamily="18" charset="-78"/>
              </a:rPr>
              <a:t>dexamethasone</a:t>
            </a:r>
            <a:r>
              <a:rPr lang="en-US" sz="3200" dirty="0" smtClean="0">
                <a:solidFill>
                  <a:schemeClr val="accent1">
                    <a:lumMod val="10000"/>
                  </a:schemeClr>
                </a:solidFill>
                <a:latin typeface="Andalus" pitchFamily="18" charset="-78"/>
                <a:cs typeface="Andalus" pitchFamily="18" charset="-78"/>
              </a:rPr>
              <a:t> ointment is very useful for nighttime coverage in cases of </a:t>
            </a:r>
            <a:r>
              <a:rPr lang="en-US" sz="3200" dirty="0" err="1" smtClean="0">
                <a:solidFill>
                  <a:schemeClr val="accent1">
                    <a:lumMod val="10000"/>
                  </a:schemeClr>
                </a:solidFill>
                <a:latin typeface="Andalus" pitchFamily="18" charset="-78"/>
                <a:cs typeface="Andalus" pitchFamily="18" charset="-78"/>
              </a:rPr>
              <a:t>uveitis</a:t>
            </a:r>
            <a:r>
              <a:rPr lang="en-US" sz="3200" dirty="0" smtClean="0">
                <a:solidFill>
                  <a:schemeClr val="accent1">
                    <a:lumMod val="10000"/>
                  </a:schemeClr>
                </a:solidFill>
                <a:latin typeface="Andalus" pitchFamily="18" charset="-78"/>
                <a:cs typeface="Andalus" pitchFamily="18" charset="-78"/>
              </a:rPr>
              <a:t>. Combined with an antibiotic, it is also popular for the reduction of inflammation after cataract or refractive surgery.</a:t>
            </a:r>
            <a:endParaRPr lang="ar-EG" sz="3200" dirty="0" smtClean="0">
              <a:solidFill>
                <a:schemeClr val="accent1">
                  <a:lumMod val="10000"/>
                </a:schemeClr>
              </a:solidFill>
              <a:latin typeface="Andalus" pitchFamily="18" charset="-78"/>
              <a:cs typeface="Andalus" pitchFamily="18" charset="-78"/>
            </a:endParaRPr>
          </a:p>
          <a:p>
            <a:pPr algn="just">
              <a:lnSpc>
                <a:spcPct val="150000"/>
              </a:lnSpc>
              <a:buNone/>
            </a:pPr>
            <a:endParaRPr lang="ar-EG" sz="3200" dirty="0" smtClean="0">
              <a:solidFill>
                <a:schemeClr val="accent1">
                  <a:lumMod val="10000"/>
                </a:schemeClr>
              </a:solidFill>
              <a:latin typeface="Andalus" pitchFamily="18" charset="-78"/>
              <a:cs typeface="Andalus" pitchFamily="18" charset="-78"/>
            </a:endParaRPr>
          </a:p>
          <a:p>
            <a:pPr algn="just">
              <a:lnSpc>
                <a:spcPct val="150000"/>
              </a:lnSpc>
              <a:buNone/>
            </a:pPr>
            <a:endParaRPr lang="ar-EG" sz="3200" dirty="0">
              <a:solidFill>
                <a:schemeClr val="accent1">
                  <a:lumMod val="10000"/>
                </a:schemeClr>
              </a:solidFill>
              <a:latin typeface="Andalus" pitchFamily="18" charset="-78"/>
              <a:cs typeface="Andalus" pitchFamily="18" charset="-78"/>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54724" y="652023"/>
            <a:ext cx="7315200" cy="581025"/>
          </a:xfrm>
        </p:spPr>
        <p:txBody>
          <a:bodyPr/>
          <a:lstStyle/>
          <a:p>
            <a:r>
              <a:rPr lang="en-US" b="1" dirty="0" err="1" smtClean="0">
                <a:solidFill>
                  <a:srgbClr val="FFFF00"/>
                </a:solidFill>
                <a:latin typeface="Andalus" pitchFamily="18" charset="-78"/>
                <a:cs typeface="Andalus" pitchFamily="18" charset="-78"/>
              </a:rPr>
              <a:t>Rimexolone</a:t>
            </a:r>
            <a:endParaRPr lang="ar-EG" dirty="0">
              <a:solidFill>
                <a:srgbClr val="FFFF00"/>
              </a:solidFill>
            </a:endParaRPr>
          </a:p>
        </p:txBody>
      </p:sp>
      <p:sp>
        <p:nvSpPr>
          <p:cNvPr id="3" name="Content Placeholder 2"/>
          <p:cNvSpPr>
            <a:spLocks noGrp="1"/>
          </p:cNvSpPr>
          <p:nvPr>
            <p:ph idx="1"/>
          </p:nvPr>
        </p:nvSpPr>
        <p:spPr>
          <a:xfrm>
            <a:off x="1371596" y="1468576"/>
            <a:ext cx="7162800" cy="4038600"/>
          </a:xfrm>
        </p:spPr>
        <p:txBody>
          <a:bodyPr/>
          <a:lstStyle/>
          <a:p>
            <a:pPr algn="just">
              <a:buNone/>
            </a:pPr>
            <a:r>
              <a:rPr lang="en-US" sz="3200" dirty="0" err="1" smtClean="0">
                <a:solidFill>
                  <a:schemeClr val="accent1">
                    <a:lumMod val="10000"/>
                  </a:schemeClr>
                </a:solidFill>
                <a:latin typeface="Andalus" pitchFamily="18" charset="-78"/>
                <a:cs typeface="Andalus" pitchFamily="18" charset="-78"/>
              </a:rPr>
              <a:t>Rimexolone</a:t>
            </a:r>
            <a:r>
              <a:rPr lang="en-US" sz="3200" dirty="0" smtClean="0">
                <a:solidFill>
                  <a:schemeClr val="accent1">
                    <a:lumMod val="10000"/>
                  </a:schemeClr>
                </a:solidFill>
                <a:latin typeface="Andalus" pitchFamily="18" charset="-78"/>
                <a:cs typeface="Andalus" pitchFamily="18" charset="-78"/>
              </a:rPr>
              <a:t> 1% ophthalmic suspension is indicated for use postoperatively and in cases of anterior segment inflammation. The main advantage of this drug is that it has more of a site-specific action than other corticosteroids. In other words, the majority of its action occurs at the site where it is applied and less so elsewhere. </a:t>
            </a:r>
            <a:endParaRPr lang="ar-EG" sz="3200" dirty="0" smtClean="0">
              <a:solidFill>
                <a:schemeClr val="accent1">
                  <a:lumMod val="10000"/>
                </a:schemeClr>
              </a:solidFill>
              <a:latin typeface="Andalus" pitchFamily="18" charset="-78"/>
              <a:cs typeface="Andalus" pitchFamily="18" charset="-78"/>
            </a:endParaRPr>
          </a:p>
          <a:p>
            <a:pPr algn="just">
              <a:buNone/>
            </a:pPr>
            <a:endParaRPr lang="ar-EG" sz="3200" dirty="0">
              <a:solidFill>
                <a:schemeClr val="accent1">
                  <a:lumMod val="10000"/>
                </a:schemeClr>
              </a:solidFill>
              <a:latin typeface="Andalus" pitchFamily="18" charset="-78"/>
              <a:cs typeface="Andalus" pitchFamily="18" charset="-78"/>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05340" y="1219192"/>
            <a:ext cx="7162800" cy="4038600"/>
          </a:xfrm>
        </p:spPr>
        <p:txBody>
          <a:bodyPr/>
          <a:lstStyle/>
          <a:p>
            <a:pPr algn="just">
              <a:buNone/>
            </a:pPr>
            <a:r>
              <a:rPr lang="en-US" sz="3200" dirty="0" smtClean="0">
                <a:solidFill>
                  <a:schemeClr val="accent1">
                    <a:lumMod val="10000"/>
                  </a:schemeClr>
                </a:solidFill>
                <a:latin typeface="Andalus" pitchFamily="18" charset="-78"/>
                <a:cs typeface="Andalus" pitchFamily="18" charset="-78"/>
              </a:rPr>
              <a:t>Thus, while having efficacy similar to </a:t>
            </a:r>
            <a:r>
              <a:rPr lang="en-US" sz="3200" dirty="0" err="1" smtClean="0">
                <a:solidFill>
                  <a:schemeClr val="accent1">
                    <a:lumMod val="10000"/>
                  </a:schemeClr>
                </a:solidFill>
                <a:latin typeface="Andalus" pitchFamily="18" charset="-78"/>
                <a:cs typeface="Andalus" pitchFamily="18" charset="-78"/>
              </a:rPr>
              <a:t>prednisolone</a:t>
            </a:r>
            <a:r>
              <a:rPr lang="en-US" sz="3200" dirty="0" smtClean="0">
                <a:solidFill>
                  <a:schemeClr val="accent1">
                    <a:lumMod val="10000"/>
                  </a:schemeClr>
                </a:solidFill>
                <a:latin typeface="Andalus" pitchFamily="18" charset="-78"/>
                <a:cs typeface="Andalus" pitchFamily="18" charset="-78"/>
              </a:rPr>
              <a:t> acetate 1%, it has less tendency to increase the IOP. Due to its limited systemic</a:t>
            </a:r>
            <a:r>
              <a:rPr lang="en-US" sz="3200" b="1" dirty="0" smtClean="0">
                <a:solidFill>
                  <a:schemeClr val="accent1">
                    <a:lumMod val="10000"/>
                  </a:schemeClr>
                </a:solidFill>
                <a:latin typeface="Andalus" pitchFamily="18" charset="-78"/>
                <a:cs typeface="Andalus" pitchFamily="18" charset="-78"/>
              </a:rPr>
              <a:t> </a:t>
            </a:r>
            <a:r>
              <a:rPr lang="en-US" sz="3200" dirty="0" smtClean="0">
                <a:solidFill>
                  <a:schemeClr val="accent1">
                    <a:lumMod val="10000"/>
                  </a:schemeClr>
                </a:solidFill>
                <a:latin typeface="Andalus" pitchFamily="18" charset="-78"/>
                <a:cs typeface="Andalus" pitchFamily="18" charset="-78"/>
              </a:rPr>
              <a:t>absorption, it is also less likely to cause adverse </a:t>
            </a:r>
            <a:r>
              <a:rPr lang="en-US" sz="3200" dirty="0" err="1" smtClean="0">
                <a:solidFill>
                  <a:schemeClr val="accent1">
                    <a:lumMod val="10000"/>
                  </a:schemeClr>
                </a:solidFill>
                <a:latin typeface="Andalus" pitchFamily="18" charset="-78"/>
                <a:cs typeface="Andalus" pitchFamily="18" charset="-78"/>
              </a:rPr>
              <a:t>adrenocortical</a:t>
            </a:r>
            <a:r>
              <a:rPr lang="en-US" sz="3200" dirty="0" smtClean="0">
                <a:solidFill>
                  <a:schemeClr val="accent1">
                    <a:lumMod val="10000"/>
                  </a:schemeClr>
                </a:solidFill>
                <a:latin typeface="Andalus" pitchFamily="18" charset="-78"/>
                <a:cs typeface="Andalus" pitchFamily="18" charset="-78"/>
              </a:rPr>
              <a:t> effects. For these reasons, </a:t>
            </a:r>
            <a:r>
              <a:rPr lang="en-US" sz="3200" dirty="0" err="1" smtClean="0">
                <a:solidFill>
                  <a:schemeClr val="accent1">
                    <a:lumMod val="10000"/>
                  </a:schemeClr>
                </a:solidFill>
                <a:latin typeface="Andalus" pitchFamily="18" charset="-78"/>
                <a:cs typeface="Andalus" pitchFamily="18" charset="-78"/>
              </a:rPr>
              <a:t>rimexolone</a:t>
            </a:r>
            <a:r>
              <a:rPr lang="en-US" sz="3200" dirty="0" smtClean="0">
                <a:solidFill>
                  <a:schemeClr val="accent1">
                    <a:lumMod val="10000"/>
                  </a:schemeClr>
                </a:solidFill>
                <a:latin typeface="Andalus" pitchFamily="18" charset="-78"/>
                <a:cs typeface="Andalus" pitchFamily="18" charset="-78"/>
              </a:rPr>
              <a:t> is a valuable addition to the armamentarium against ocular inflammation.</a:t>
            </a:r>
            <a:endParaRPr lang="ar-EG" sz="3200" dirty="0" smtClean="0">
              <a:solidFill>
                <a:schemeClr val="accent1">
                  <a:lumMod val="10000"/>
                </a:schemeClr>
              </a:solidFill>
              <a:latin typeface="Andalus" pitchFamily="18" charset="-78"/>
              <a:cs typeface="Andalus" pitchFamily="18" charset="-78"/>
            </a:endParaRPr>
          </a:p>
          <a:p>
            <a:pPr algn="just">
              <a:buNone/>
            </a:pPr>
            <a:endParaRPr lang="ar-EG" sz="3200" dirty="0" smtClean="0">
              <a:solidFill>
                <a:schemeClr val="accent1">
                  <a:lumMod val="10000"/>
                </a:schemeClr>
              </a:solidFill>
              <a:latin typeface="Andalus" pitchFamily="18" charset="-78"/>
              <a:cs typeface="Andalus" pitchFamily="18" charset="-78"/>
            </a:endParaRPr>
          </a:p>
          <a:p>
            <a:pPr algn="just">
              <a:buNone/>
            </a:pPr>
            <a:endParaRPr lang="ar-EG" sz="3200" dirty="0">
              <a:solidFill>
                <a:schemeClr val="accent1">
                  <a:lumMod val="10000"/>
                </a:schemeClr>
              </a:solidFill>
              <a:latin typeface="Andalus" pitchFamily="18" charset="-78"/>
              <a:cs typeface="Andalus" pitchFamily="18" charset="-78"/>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309250" y="568895"/>
            <a:ext cx="7315200" cy="581025"/>
          </a:xfrm>
        </p:spPr>
        <p:txBody>
          <a:bodyPr/>
          <a:lstStyle/>
          <a:p>
            <a:r>
              <a:rPr lang="en-US" sz="4000" dirty="0" err="1" smtClean="0">
                <a:solidFill>
                  <a:srgbClr val="FFFF00"/>
                </a:solidFill>
                <a:latin typeface="Andalus" pitchFamily="18" charset="-78"/>
                <a:cs typeface="Andalus" pitchFamily="18" charset="-78"/>
              </a:rPr>
              <a:t>Difluprednate</a:t>
            </a:r>
            <a:r>
              <a:rPr lang="en-US" sz="4000" dirty="0" smtClean="0">
                <a:solidFill>
                  <a:srgbClr val="FFFF00"/>
                </a:solidFill>
                <a:latin typeface="Andalus" pitchFamily="18" charset="-78"/>
                <a:cs typeface="Andalus" pitchFamily="18" charset="-78"/>
              </a:rPr>
              <a:t> 0.05%,</a:t>
            </a:r>
            <a:endParaRPr lang="ar-EG" sz="4000" dirty="0">
              <a:solidFill>
                <a:srgbClr val="FFFF00"/>
              </a:solidFill>
            </a:endParaRPr>
          </a:p>
        </p:txBody>
      </p:sp>
      <p:sp>
        <p:nvSpPr>
          <p:cNvPr id="3" name="Content Placeholder 2"/>
          <p:cNvSpPr>
            <a:spLocks noGrp="1"/>
          </p:cNvSpPr>
          <p:nvPr>
            <p:ph idx="1"/>
          </p:nvPr>
        </p:nvSpPr>
        <p:spPr>
          <a:xfrm>
            <a:off x="1226122" y="1364666"/>
            <a:ext cx="7162800" cy="4038600"/>
          </a:xfrm>
        </p:spPr>
        <p:txBody>
          <a:bodyPr/>
          <a:lstStyle/>
          <a:p>
            <a:pPr algn="just">
              <a:buNone/>
            </a:pPr>
            <a:r>
              <a:rPr lang="en-US" sz="2800" b="1" i="1" dirty="0" smtClean="0">
                <a:solidFill>
                  <a:schemeClr val="accent1">
                    <a:lumMod val="10000"/>
                  </a:schemeClr>
                </a:solidFill>
                <a:latin typeface="Andalus" pitchFamily="18" charset="-78"/>
                <a:cs typeface="Andalus" pitchFamily="18" charset="-78"/>
              </a:rPr>
              <a:t> This drug is a solution </a:t>
            </a:r>
            <a:r>
              <a:rPr lang="en-US" sz="2800" dirty="0" smtClean="0">
                <a:solidFill>
                  <a:schemeClr val="accent1">
                    <a:lumMod val="10000"/>
                  </a:schemeClr>
                </a:solidFill>
                <a:latin typeface="Andalus" pitchFamily="18" charset="-78"/>
                <a:cs typeface="Andalus" pitchFamily="18" charset="-78"/>
              </a:rPr>
              <a:t>and does not need to be shaken before instillation. We use it as our “big gun” to treat advanced cases of </a:t>
            </a:r>
            <a:r>
              <a:rPr lang="en-US" sz="2800" dirty="0" err="1" smtClean="0">
                <a:solidFill>
                  <a:schemeClr val="accent1">
                    <a:lumMod val="10000"/>
                  </a:schemeClr>
                </a:solidFill>
                <a:latin typeface="Andalus" pitchFamily="18" charset="-78"/>
                <a:cs typeface="Andalus" pitchFamily="18" charset="-78"/>
              </a:rPr>
              <a:t>iritis</a:t>
            </a:r>
            <a:r>
              <a:rPr lang="en-US" sz="2800" dirty="0" smtClean="0">
                <a:solidFill>
                  <a:schemeClr val="accent1">
                    <a:lumMod val="10000"/>
                  </a:schemeClr>
                </a:solidFill>
                <a:latin typeface="Andalus" pitchFamily="18" charset="-78"/>
                <a:cs typeface="Andalus" pitchFamily="18" charset="-78"/>
              </a:rPr>
              <a:t> and </a:t>
            </a:r>
            <a:r>
              <a:rPr lang="en-US" sz="2800" dirty="0" err="1" smtClean="0">
                <a:solidFill>
                  <a:schemeClr val="accent1">
                    <a:lumMod val="10000"/>
                  </a:schemeClr>
                </a:solidFill>
                <a:latin typeface="Andalus" pitchFamily="18" charset="-78"/>
                <a:cs typeface="Andalus" pitchFamily="18" charset="-78"/>
              </a:rPr>
              <a:t>episcleritis</a:t>
            </a:r>
            <a:r>
              <a:rPr lang="en-US" sz="2800" dirty="0" smtClean="0">
                <a:solidFill>
                  <a:schemeClr val="accent1">
                    <a:lumMod val="10000"/>
                  </a:schemeClr>
                </a:solidFill>
                <a:latin typeface="Andalus" pitchFamily="18" charset="-78"/>
                <a:cs typeface="Andalus" pitchFamily="18" charset="-78"/>
              </a:rPr>
              <a:t>. Its longer duration of action permits less frequent dosing than with </a:t>
            </a:r>
            <a:r>
              <a:rPr lang="en-US" sz="2800" dirty="0" err="1" smtClean="0">
                <a:solidFill>
                  <a:schemeClr val="accent1">
                    <a:lumMod val="10000"/>
                  </a:schemeClr>
                </a:solidFill>
                <a:latin typeface="Andalus" pitchFamily="18" charset="-78"/>
                <a:cs typeface="Andalus" pitchFamily="18" charset="-78"/>
              </a:rPr>
              <a:t>prednisolone</a:t>
            </a:r>
            <a:r>
              <a:rPr lang="en-US" sz="2800" dirty="0" smtClean="0">
                <a:solidFill>
                  <a:schemeClr val="accent1">
                    <a:lumMod val="10000"/>
                  </a:schemeClr>
                </a:solidFill>
                <a:latin typeface="Andalus" pitchFamily="18" charset="-78"/>
                <a:cs typeface="Andalus" pitchFamily="18" charset="-78"/>
              </a:rPr>
              <a:t> formulations, and provides efficacy. So, typically we dose it every two hours initially, rather than hourly. But along with its increased efficacy comes an increased risk of significant IOP elevation, especially in children. So, be sure to monitor IOP at follow-up visits.</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67686" y="714369"/>
            <a:ext cx="7315200" cy="581025"/>
          </a:xfrm>
        </p:spPr>
        <p:txBody>
          <a:bodyPr/>
          <a:lstStyle/>
          <a:p>
            <a:r>
              <a:rPr lang="en-US" b="1" dirty="0" err="1" smtClean="0">
                <a:solidFill>
                  <a:srgbClr val="FFFF00"/>
                </a:solidFill>
                <a:latin typeface="Andalus" pitchFamily="18" charset="-78"/>
                <a:cs typeface="Andalus" pitchFamily="18" charset="-78"/>
              </a:rPr>
              <a:t>Loteprednol</a:t>
            </a:r>
            <a:endParaRPr lang="ar-EG" dirty="0">
              <a:solidFill>
                <a:srgbClr val="FFFF00"/>
              </a:solidFill>
            </a:endParaRPr>
          </a:p>
        </p:txBody>
      </p:sp>
      <p:sp>
        <p:nvSpPr>
          <p:cNvPr id="3" name="Content Placeholder 2"/>
          <p:cNvSpPr>
            <a:spLocks noGrp="1"/>
          </p:cNvSpPr>
          <p:nvPr>
            <p:ph idx="1"/>
          </p:nvPr>
        </p:nvSpPr>
        <p:spPr>
          <a:xfrm>
            <a:off x="1288468" y="1551704"/>
            <a:ext cx="7162800" cy="4038600"/>
          </a:xfrm>
        </p:spPr>
        <p:txBody>
          <a:bodyPr/>
          <a:lstStyle/>
          <a:p>
            <a:pPr algn="just">
              <a:buNone/>
            </a:pPr>
            <a:r>
              <a:rPr lang="en-US" sz="3200" dirty="0" err="1" smtClean="0">
                <a:solidFill>
                  <a:schemeClr val="accent1">
                    <a:lumMod val="10000"/>
                  </a:schemeClr>
                </a:solidFill>
                <a:latin typeface="Andalus" pitchFamily="18" charset="-78"/>
                <a:cs typeface="Andalus" pitchFamily="18" charset="-78"/>
              </a:rPr>
              <a:t>Loteprednol</a:t>
            </a:r>
            <a:r>
              <a:rPr lang="en-US" sz="3200" dirty="0" smtClean="0">
                <a:solidFill>
                  <a:schemeClr val="accent1">
                    <a:lumMod val="10000"/>
                  </a:schemeClr>
                </a:solidFill>
                <a:latin typeface="Andalus" pitchFamily="18" charset="-78"/>
                <a:cs typeface="Andalus" pitchFamily="18" charset="-78"/>
              </a:rPr>
              <a:t> </a:t>
            </a:r>
            <a:r>
              <a:rPr lang="en-US" sz="3200" dirty="0" err="1" smtClean="0">
                <a:solidFill>
                  <a:schemeClr val="accent1">
                    <a:lumMod val="10000"/>
                  </a:schemeClr>
                </a:solidFill>
                <a:latin typeface="Andalus" pitchFamily="18" charset="-78"/>
                <a:cs typeface="Andalus" pitchFamily="18" charset="-78"/>
              </a:rPr>
              <a:t>etabonate</a:t>
            </a:r>
            <a:r>
              <a:rPr lang="en-US" sz="3200" dirty="0" smtClean="0">
                <a:solidFill>
                  <a:schemeClr val="accent1">
                    <a:lumMod val="10000"/>
                  </a:schemeClr>
                </a:solidFill>
                <a:latin typeface="Andalus" pitchFamily="18" charset="-78"/>
                <a:cs typeface="Andalus" pitchFamily="18" charset="-78"/>
              </a:rPr>
              <a:t> ophthalmic suspension 0.2% and 0.5% is a less potent steroid indicated for temporary relief of the signs and symptoms of seasonal allergic conjunctivitis. Because it is a suspension, it needs to be shaken vigorously before use. It is less effective in cases requiring more potent steroid activity, such as deep-seated inflammatory diseases.</a:t>
            </a:r>
            <a:endParaRPr lang="ar-EG" sz="3200" dirty="0" smtClean="0">
              <a:solidFill>
                <a:schemeClr val="accent1">
                  <a:lumMod val="10000"/>
                </a:schemeClr>
              </a:solidFill>
              <a:latin typeface="Andalus" pitchFamily="18" charset="-78"/>
              <a:cs typeface="Andalus" pitchFamily="18" charset="-78"/>
            </a:endParaRPr>
          </a:p>
          <a:p>
            <a:pPr algn="just">
              <a:buNone/>
            </a:pPr>
            <a:endParaRPr lang="ar-EG" sz="3200" dirty="0">
              <a:solidFill>
                <a:schemeClr val="accent1">
                  <a:lumMod val="10000"/>
                </a:schemeClr>
              </a:solidFill>
              <a:latin typeface="Andalus" pitchFamily="18" charset="-78"/>
              <a:cs typeface="Andalus" pitchFamily="18" charset="-78"/>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43000" y="1163781"/>
            <a:ext cx="7848600" cy="4904509"/>
          </a:xfrm>
        </p:spPr>
        <p:txBody>
          <a:bodyPr/>
          <a:lstStyle/>
          <a:p>
            <a:pPr algn="just">
              <a:lnSpc>
                <a:spcPct val="150000"/>
              </a:lnSpc>
              <a:buNone/>
            </a:pPr>
            <a:r>
              <a:rPr lang="en-US" sz="3600" dirty="0" smtClean="0">
                <a:solidFill>
                  <a:schemeClr val="accent1">
                    <a:lumMod val="10000"/>
                  </a:schemeClr>
                </a:solidFill>
                <a:latin typeface="Andalus" pitchFamily="18" charset="-78"/>
                <a:cs typeface="Andalus" pitchFamily="18" charset="-78"/>
              </a:rPr>
              <a:t>Corticosteroids are related to and mimic substances produced by our own bodies. These substances have many action and control functions, only one of which is reduction of inflammation.</a:t>
            </a:r>
            <a:endParaRPr lang="ar-EG" sz="3600" dirty="0">
              <a:solidFill>
                <a:schemeClr val="accent1">
                  <a:lumMod val="10000"/>
                </a:schemeClr>
              </a:solidFill>
              <a:latin typeface="Andalus" pitchFamily="18" charset="-78"/>
              <a:cs typeface="Andalus" pitchFamily="18" charset="-78"/>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18309" y="1039091"/>
            <a:ext cx="7973291" cy="5133109"/>
          </a:xfrm>
        </p:spPr>
        <p:txBody>
          <a:bodyPr/>
          <a:lstStyle/>
          <a:p>
            <a:pPr algn="just">
              <a:lnSpc>
                <a:spcPct val="150000"/>
              </a:lnSpc>
              <a:buNone/>
            </a:pPr>
            <a:r>
              <a:rPr lang="en-US" sz="3200" dirty="0" smtClean="0">
                <a:solidFill>
                  <a:schemeClr val="accent1">
                    <a:lumMod val="10000"/>
                  </a:schemeClr>
                </a:solidFill>
                <a:latin typeface="Andalus" pitchFamily="18" charset="-78"/>
                <a:cs typeface="Andalus" pitchFamily="18" charset="-78"/>
              </a:rPr>
              <a:t>Corticosteroids affect the production of proteins, </a:t>
            </a:r>
            <a:r>
              <a:rPr lang="en-US" sz="3200" dirty="0" err="1" smtClean="0">
                <a:solidFill>
                  <a:schemeClr val="accent1">
                    <a:lumMod val="10000"/>
                  </a:schemeClr>
                </a:solidFill>
                <a:latin typeface="Andalus" pitchFamily="18" charset="-78"/>
                <a:cs typeface="Andalus" pitchFamily="18" charset="-78"/>
              </a:rPr>
              <a:t>leukotrienes</a:t>
            </a:r>
            <a:r>
              <a:rPr lang="en-US" sz="3200" dirty="0" smtClean="0">
                <a:solidFill>
                  <a:schemeClr val="accent1">
                    <a:lumMod val="10000"/>
                  </a:schemeClr>
                </a:solidFill>
                <a:latin typeface="Andalus" pitchFamily="18" charset="-78"/>
                <a:cs typeface="Andalus" pitchFamily="18" charset="-78"/>
              </a:rPr>
              <a:t>, and prostaglandins—all of which create various parts of the inflammatory response; decreasing dilation and permeability of blood vessels, thereby reducing the redness and swelling.</a:t>
            </a:r>
          </a:p>
          <a:p>
            <a:pPr algn="just">
              <a:lnSpc>
                <a:spcPct val="150000"/>
              </a:lnSpc>
              <a:buNone/>
            </a:pPr>
            <a:endParaRPr lang="ar-EG" sz="3200" dirty="0">
              <a:solidFill>
                <a:schemeClr val="accent1">
                  <a:lumMod val="10000"/>
                </a:schemeClr>
              </a:solidFill>
              <a:latin typeface="Andalus" pitchFamily="18" charset="-78"/>
              <a:cs typeface="Andalus" pitchFamily="18" charset="-78"/>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18309" y="685797"/>
            <a:ext cx="7973291" cy="5091545"/>
          </a:xfrm>
        </p:spPr>
        <p:txBody>
          <a:bodyPr/>
          <a:lstStyle/>
          <a:p>
            <a:pPr algn="just">
              <a:lnSpc>
                <a:spcPct val="150000"/>
              </a:lnSpc>
              <a:buNone/>
            </a:pPr>
            <a:r>
              <a:rPr lang="en-US" sz="3200" dirty="0" smtClean="0">
                <a:solidFill>
                  <a:schemeClr val="accent1">
                    <a:lumMod val="10000"/>
                  </a:schemeClr>
                </a:solidFill>
                <a:latin typeface="Andalus" pitchFamily="18" charset="-78"/>
                <a:cs typeface="Andalus" pitchFamily="18" charset="-78"/>
              </a:rPr>
              <a:t>They also decrease white blood cell proliferation, mast cell </a:t>
            </a:r>
            <a:r>
              <a:rPr lang="en-US" sz="3200" dirty="0" err="1" smtClean="0">
                <a:solidFill>
                  <a:schemeClr val="accent1">
                    <a:lumMod val="10000"/>
                  </a:schemeClr>
                </a:solidFill>
                <a:latin typeface="Andalus" pitchFamily="18" charset="-78"/>
                <a:cs typeface="Andalus" pitchFamily="18" charset="-78"/>
              </a:rPr>
              <a:t>degranulation</a:t>
            </a:r>
            <a:r>
              <a:rPr lang="en-US" sz="3200" dirty="0" smtClean="0">
                <a:solidFill>
                  <a:schemeClr val="accent1">
                    <a:lumMod val="10000"/>
                  </a:schemeClr>
                </a:solidFill>
                <a:latin typeface="Andalus" pitchFamily="18" charset="-78"/>
                <a:cs typeface="Andalus" pitchFamily="18" charset="-78"/>
              </a:rPr>
              <a:t>, and histamine release.</a:t>
            </a:r>
            <a:endParaRPr lang="ar-EG" sz="3200" dirty="0" smtClean="0">
              <a:solidFill>
                <a:schemeClr val="accent1">
                  <a:lumMod val="10000"/>
                </a:schemeClr>
              </a:solidFill>
              <a:latin typeface="Andalus" pitchFamily="18" charset="-78"/>
              <a:cs typeface="Andalus" pitchFamily="18" charset="-78"/>
            </a:endParaRPr>
          </a:p>
          <a:p>
            <a:pPr algn="just">
              <a:lnSpc>
                <a:spcPct val="150000"/>
              </a:lnSpc>
              <a:buNone/>
            </a:pPr>
            <a:r>
              <a:rPr lang="en-US" sz="3200" dirty="0" smtClean="0">
                <a:solidFill>
                  <a:schemeClr val="accent1">
                    <a:lumMod val="10000"/>
                  </a:schemeClr>
                </a:solidFill>
                <a:latin typeface="Andalus" pitchFamily="18" charset="-78"/>
                <a:cs typeface="Andalus" pitchFamily="18" charset="-78"/>
              </a:rPr>
              <a:t>Corticosteroid use can also lead to an increase in corneal thickness, </a:t>
            </a:r>
            <a:r>
              <a:rPr lang="en-US" sz="3200" dirty="0" err="1" smtClean="0">
                <a:solidFill>
                  <a:schemeClr val="accent1">
                    <a:lumMod val="10000"/>
                  </a:schemeClr>
                </a:solidFill>
                <a:latin typeface="Andalus" pitchFamily="18" charset="-78"/>
                <a:cs typeface="Andalus" pitchFamily="18" charset="-78"/>
              </a:rPr>
              <a:t>mydriasis</a:t>
            </a:r>
            <a:r>
              <a:rPr lang="en-US" sz="3200" dirty="0" smtClean="0">
                <a:solidFill>
                  <a:schemeClr val="accent1">
                    <a:lumMod val="10000"/>
                  </a:schemeClr>
                </a:solidFill>
                <a:latin typeface="Andalus" pitchFamily="18" charset="-78"/>
                <a:cs typeface="Andalus" pitchFamily="18" charset="-78"/>
              </a:rPr>
              <a:t>, and </a:t>
            </a:r>
            <a:r>
              <a:rPr lang="en-US" sz="3200" dirty="0" err="1" smtClean="0">
                <a:solidFill>
                  <a:schemeClr val="accent1">
                    <a:lumMod val="10000"/>
                  </a:schemeClr>
                </a:solidFill>
                <a:latin typeface="Andalus" pitchFamily="18" charset="-78"/>
                <a:cs typeface="Andalus" pitchFamily="18" charset="-78"/>
              </a:rPr>
              <a:t>ptosis</a:t>
            </a:r>
            <a:r>
              <a:rPr lang="en-US" sz="3200" dirty="0" smtClean="0">
                <a:solidFill>
                  <a:schemeClr val="accent1">
                    <a:lumMod val="10000"/>
                  </a:schemeClr>
                </a:solidFill>
                <a:latin typeface="Andalus" pitchFamily="18" charset="-78"/>
                <a:cs typeface="Andalus" pitchFamily="18" charset="-78"/>
              </a:rPr>
              <a:t>. As with systemic use, topical corticosteroid therapy should not be used alone in cases of acute infection.</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35181" y="1184567"/>
            <a:ext cx="7910945" cy="5424055"/>
          </a:xfrm>
        </p:spPr>
        <p:txBody>
          <a:bodyPr/>
          <a:lstStyle/>
          <a:p>
            <a:pPr algn="just">
              <a:buNone/>
            </a:pPr>
            <a:r>
              <a:rPr lang="en-US" sz="3200" dirty="0" smtClean="0">
                <a:solidFill>
                  <a:schemeClr val="accent1">
                    <a:lumMod val="10000"/>
                  </a:schemeClr>
                </a:solidFill>
                <a:latin typeface="Andalus" pitchFamily="18" charset="-78"/>
                <a:cs typeface="Andalus" pitchFamily="18" charset="-78"/>
              </a:rPr>
              <a:t>The anti-inflammatory properties will reduce associated symptoms, giving the appearance (to both doctor and patient) that the condition is resolving.</a:t>
            </a:r>
            <a:endParaRPr lang="ar-EG" sz="3200" dirty="0" smtClean="0">
              <a:solidFill>
                <a:schemeClr val="accent1">
                  <a:lumMod val="10000"/>
                </a:schemeClr>
              </a:solidFill>
              <a:latin typeface="Andalus" pitchFamily="18" charset="-78"/>
              <a:cs typeface="Andalus" pitchFamily="18" charset="-78"/>
            </a:endParaRPr>
          </a:p>
          <a:p>
            <a:pPr algn="just">
              <a:buNone/>
            </a:pPr>
            <a:r>
              <a:rPr lang="en-US" sz="3200" dirty="0" smtClean="0">
                <a:solidFill>
                  <a:schemeClr val="accent1">
                    <a:lumMod val="10000"/>
                  </a:schemeClr>
                </a:solidFill>
                <a:latin typeface="Andalus" pitchFamily="18" charset="-78"/>
                <a:cs typeface="Andalus" pitchFamily="18" charset="-78"/>
              </a:rPr>
              <a:t>In actuality, the drug is masking and aiding the progress of the underlying disease. In particular, corticosteroids should be used with caution when treating patients with a history of herpes simplex keratitis. </a:t>
            </a:r>
            <a:endParaRPr lang="ar-EG" sz="3200" dirty="0">
              <a:solidFill>
                <a:schemeClr val="accent1">
                  <a:lumMod val="10000"/>
                </a:schemeClr>
              </a:solidFill>
              <a:latin typeface="Andalus" pitchFamily="18" charset="-78"/>
              <a:cs typeface="Andalus" pitchFamily="18" charset="-78"/>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93618" y="997527"/>
            <a:ext cx="8097982" cy="5174673"/>
          </a:xfrm>
        </p:spPr>
        <p:txBody>
          <a:bodyPr/>
          <a:lstStyle/>
          <a:p>
            <a:pPr algn="just">
              <a:lnSpc>
                <a:spcPct val="150000"/>
              </a:lnSpc>
              <a:buNone/>
            </a:pPr>
            <a:r>
              <a:rPr lang="en-US" sz="3200" dirty="0" smtClean="0">
                <a:solidFill>
                  <a:schemeClr val="accent1">
                    <a:lumMod val="10000"/>
                  </a:schemeClr>
                </a:solidFill>
                <a:latin typeface="Andalus" pitchFamily="18" charset="-78"/>
                <a:cs typeface="Andalus" pitchFamily="18" charset="-78"/>
              </a:rPr>
              <a:t>These drugs can induce recurrences or exacerbate an existing episode.</a:t>
            </a:r>
          </a:p>
          <a:p>
            <a:pPr algn="just">
              <a:lnSpc>
                <a:spcPct val="150000"/>
              </a:lnSpc>
              <a:buNone/>
            </a:pPr>
            <a:r>
              <a:rPr lang="en-US" sz="3200" dirty="0" smtClean="0">
                <a:solidFill>
                  <a:schemeClr val="accent1">
                    <a:lumMod val="10000"/>
                  </a:schemeClr>
                </a:solidFill>
                <a:latin typeface="Andalus" pitchFamily="18" charset="-78"/>
                <a:cs typeface="Andalus" pitchFamily="18" charset="-78"/>
              </a:rPr>
              <a:t>Lastly, some commercial preparations contain sulfites. Certain patients have a known sensitivity to these compounds. Therefore, care must be exercised when choosing the therapeutic.</a:t>
            </a:r>
            <a:endParaRPr lang="ar-EG" sz="3200" dirty="0" smtClean="0">
              <a:solidFill>
                <a:schemeClr val="accent1">
                  <a:lumMod val="10000"/>
                </a:schemeClr>
              </a:solidFill>
              <a:latin typeface="Andalus" pitchFamily="18" charset="-78"/>
              <a:cs typeface="Andalus" pitchFamily="18" charset="-78"/>
            </a:endParaRPr>
          </a:p>
          <a:p>
            <a:pPr algn="just">
              <a:lnSpc>
                <a:spcPct val="150000"/>
              </a:lnSpc>
              <a:buNone/>
            </a:pPr>
            <a:endParaRPr lang="ar-EG" sz="320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05340" y="623451"/>
            <a:ext cx="7315200" cy="796636"/>
          </a:xfrm>
        </p:spPr>
        <p:txBody>
          <a:bodyPr/>
          <a:lstStyle/>
          <a:p>
            <a:r>
              <a:rPr lang="en-US" b="1" dirty="0" smtClean="0">
                <a:ln w="18000">
                  <a:solidFill>
                    <a:schemeClr val="accent2">
                      <a:satMod val="140000"/>
                    </a:schemeClr>
                  </a:solidFill>
                  <a:prstDash val="solid"/>
                  <a:miter lim="800000"/>
                </a:ln>
                <a:solidFill>
                  <a:srgbClr val="FFFF00"/>
                </a:solidFill>
                <a:effectLst>
                  <a:outerShdw blurRad="25500" dist="23000" dir="7020000" algn="tl">
                    <a:srgbClr val="000000">
                      <a:alpha val="50000"/>
                    </a:srgbClr>
                  </a:outerShdw>
                </a:effectLst>
              </a:rPr>
              <a:t>Topical Corticosteroids</a:t>
            </a:r>
            <a:endParaRPr lang="ar-EG" b="1" dirty="0">
              <a:ln w="18000">
                <a:solidFill>
                  <a:schemeClr val="accent2">
                    <a:satMod val="140000"/>
                  </a:schemeClr>
                </a:solidFill>
                <a:prstDash val="solid"/>
                <a:miter lim="800000"/>
              </a:ln>
              <a:solidFill>
                <a:srgbClr val="FFFF00"/>
              </a:solidFill>
              <a:effectLst>
                <a:outerShdw blurRad="25500" dist="23000" dir="7020000" algn="tl">
                  <a:srgbClr val="000000">
                    <a:alpha val="50000"/>
                  </a:srgbClr>
                </a:outerShdw>
              </a:effectLst>
            </a:endParaRPr>
          </a:p>
        </p:txBody>
      </p:sp>
      <p:sp>
        <p:nvSpPr>
          <p:cNvPr id="3" name="Content Placeholder 2"/>
          <p:cNvSpPr>
            <a:spLocks noGrp="1"/>
          </p:cNvSpPr>
          <p:nvPr>
            <p:ph idx="1"/>
          </p:nvPr>
        </p:nvSpPr>
        <p:spPr>
          <a:xfrm>
            <a:off x="1267686" y="1572486"/>
            <a:ext cx="7162800" cy="4038600"/>
          </a:xfrm>
        </p:spPr>
        <p:txBody>
          <a:bodyPr/>
          <a:lstStyle/>
          <a:p>
            <a:pPr algn="just">
              <a:buNone/>
            </a:pPr>
            <a:r>
              <a:rPr lang="en-US" sz="3200" dirty="0" smtClean="0">
                <a:solidFill>
                  <a:schemeClr val="accent1">
                    <a:lumMod val="10000"/>
                  </a:schemeClr>
                </a:solidFill>
                <a:latin typeface="Andalus" pitchFamily="18" charset="-78"/>
                <a:cs typeface="Andalus" pitchFamily="18" charset="-78"/>
              </a:rPr>
              <a:t>Topical administration is commonly the route of choice for ocular disorders. Most ocular inflammation manifests itself in the anterior segment of the eye: the conjunctiva, cornea, anterior chamber, and anterior </a:t>
            </a:r>
            <a:r>
              <a:rPr lang="en-US" sz="3200" dirty="0" err="1" smtClean="0">
                <a:solidFill>
                  <a:schemeClr val="accent1">
                    <a:lumMod val="10000"/>
                  </a:schemeClr>
                </a:solidFill>
                <a:latin typeface="Andalus" pitchFamily="18" charset="-78"/>
                <a:cs typeface="Andalus" pitchFamily="18" charset="-78"/>
              </a:rPr>
              <a:t>uveal</a:t>
            </a:r>
            <a:r>
              <a:rPr lang="en-US" sz="3200" dirty="0" smtClean="0">
                <a:solidFill>
                  <a:schemeClr val="accent1">
                    <a:lumMod val="10000"/>
                  </a:schemeClr>
                </a:solidFill>
                <a:latin typeface="Andalus" pitchFamily="18" charset="-78"/>
                <a:cs typeface="Andalus" pitchFamily="18" charset="-78"/>
              </a:rPr>
              <a:t> tract. In addition, topical administration decreases potential risks and side effects associated with these drugs.</a:t>
            </a:r>
          </a:p>
          <a:p>
            <a:pPr algn="just">
              <a:buNone/>
            </a:pPr>
            <a:endParaRPr lang="ar-EG" sz="3200" dirty="0">
              <a:solidFill>
                <a:schemeClr val="accent1">
                  <a:lumMod val="10000"/>
                </a:schemeClr>
              </a:solidFill>
              <a:latin typeface="Andalus" pitchFamily="18" charset="-78"/>
              <a:cs typeface="Andalus" pitchFamily="18" charset="-78"/>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26126" y="997528"/>
            <a:ext cx="7578436" cy="5216236"/>
          </a:xfrm>
        </p:spPr>
        <p:txBody>
          <a:bodyPr/>
          <a:lstStyle/>
          <a:p>
            <a:pPr algn="just">
              <a:buNone/>
            </a:pPr>
            <a:r>
              <a:rPr lang="en-US" sz="3200" dirty="0" smtClean="0">
                <a:solidFill>
                  <a:schemeClr val="accent1">
                    <a:lumMod val="10000"/>
                  </a:schemeClr>
                </a:solidFill>
                <a:latin typeface="Andalus" pitchFamily="18" charset="-78"/>
                <a:cs typeface="Andalus" pitchFamily="18" charset="-78"/>
              </a:rPr>
              <a:t>In topical form, corticosteroids are the mainstay of therapy for inflammation involving the anterior segment of the eye. In addition to use after cataract or refractive surgery, there are many other uses for these agents. Topical corticosteroids work best in cases of acute inflammation and less well for chronic diseases. They have little, if any, effect on degenerative diseases.</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
      <a:dk1>
        <a:srgbClr val="183883"/>
      </a:dk1>
      <a:lt1>
        <a:srgbClr val="FFFFFF"/>
      </a:lt1>
      <a:dk2>
        <a:srgbClr val="183883"/>
      </a:dk2>
      <a:lt2>
        <a:srgbClr val="808080"/>
      </a:lt2>
      <a:accent1>
        <a:srgbClr val="D4E3F7"/>
      </a:accent1>
      <a:accent2>
        <a:srgbClr val="0067AF"/>
      </a:accent2>
      <a:accent3>
        <a:srgbClr val="FFFFFF"/>
      </a:accent3>
      <a:accent4>
        <a:srgbClr val="132E6F"/>
      </a:accent4>
      <a:accent5>
        <a:srgbClr val="E6EFFA"/>
      </a:accent5>
      <a:accent6>
        <a:srgbClr val="005D9E"/>
      </a:accent6>
      <a:hlink>
        <a:srgbClr val="365B91"/>
      </a:hlink>
      <a:folHlink>
        <a:srgbClr val="0099AF"/>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bg2"/>
        </a:solidFill>
        <a:ln>
          <a:noFill/>
        </a:ln>
        <a:effectLst/>
        <a:extLst>
          <a:ext uri="{91240B29-F687-4F45-9708-019B960494DF}">
            <a14:hiddenLine xmlns:a14="http://schemas.microsoft.com/office/drawing/2010/main" xmlns=""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xmlns="">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r" defTabSz="914400" rtl="0" eaLnBrk="1" fontAlgn="base" latinLnBrk="0" hangingPunct="1">
          <a:lnSpc>
            <a:spcPct val="100000"/>
          </a:lnSpc>
          <a:spcBef>
            <a:spcPct val="0"/>
          </a:spcBef>
          <a:spcAft>
            <a:spcPct val="0"/>
          </a:spcAft>
          <a:buClrTx/>
          <a:buSzTx/>
          <a:buFontTx/>
          <a:buNone/>
          <a:tabLst/>
          <a:defRPr kumimoji="0" lang="fr-FR" altLang="en-US" sz="1000" b="1" i="0" u="none" strike="noStrike" cap="none" normalizeH="0" baseline="0" smtClean="0">
            <a:ln>
              <a:noFill/>
            </a:ln>
            <a:solidFill>
              <a:schemeClr val="bg1"/>
            </a:solidFill>
            <a:effectLst/>
            <a:latin typeface="Arial" panose="020B0604020202020204" pitchFamily="34" charset="0"/>
          </a:defRPr>
        </a:defPPr>
      </a:lstStyle>
    </a:spDef>
    <a:lnDef>
      <a:spPr bwMode="auto">
        <a:xfrm>
          <a:off x="0" y="0"/>
          <a:ext cx="1" cy="1"/>
        </a:xfrm>
        <a:custGeom>
          <a:avLst/>
          <a:gdLst/>
          <a:ahLst/>
          <a:cxnLst/>
          <a:rect l="0" t="0" r="0" b="0"/>
          <a:pathLst/>
        </a:custGeom>
        <a:solidFill>
          <a:schemeClr val="bg2"/>
        </a:solidFill>
        <a:ln>
          <a:noFill/>
        </a:ln>
        <a:effectLst/>
        <a:extLst>
          <a:ext uri="{91240B29-F687-4F45-9708-019B960494DF}">
            <a14:hiddenLine xmlns:a14="http://schemas.microsoft.com/office/drawing/2010/main" xmlns=""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xmlns="">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r" defTabSz="914400" rtl="0" eaLnBrk="1" fontAlgn="base" latinLnBrk="0" hangingPunct="1">
          <a:lnSpc>
            <a:spcPct val="100000"/>
          </a:lnSpc>
          <a:spcBef>
            <a:spcPct val="0"/>
          </a:spcBef>
          <a:spcAft>
            <a:spcPct val="0"/>
          </a:spcAft>
          <a:buClrTx/>
          <a:buSzTx/>
          <a:buFontTx/>
          <a:buNone/>
          <a:tabLst/>
          <a:defRPr kumimoji="0" lang="fr-FR" altLang="en-US" sz="1000" b="1" i="0" u="none" strike="noStrike" cap="none" normalizeH="0" baseline="0" smtClean="0">
            <a:ln>
              <a:noFill/>
            </a:ln>
            <a:solidFill>
              <a:schemeClr val="bg1"/>
            </a:solidFill>
            <a:effectLst/>
            <a:latin typeface="Arial" panose="020B0604020202020204" pitchFamily="34"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Default Design 13">
        <a:dk1>
          <a:srgbClr val="183883"/>
        </a:dk1>
        <a:lt1>
          <a:srgbClr val="FFFFFF"/>
        </a:lt1>
        <a:dk2>
          <a:srgbClr val="000000"/>
        </a:dk2>
        <a:lt2>
          <a:srgbClr val="808080"/>
        </a:lt2>
        <a:accent1>
          <a:srgbClr val="BBE0E3"/>
        </a:accent1>
        <a:accent2>
          <a:srgbClr val="333399"/>
        </a:accent2>
        <a:accent3>
          <a:srgbClr val="FFFFFF"/>
        </a:accent3>
        <a:accent4>
          <a:srgbClr val="132E6F"/>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14">
        <a:dk1>
          <a:srgbClr val="183883"/>
        </a:dk1>
        <a:lt1>
          <a:srgbClr val="FFFFFF"/>
        </a:lt1>
        <a:dk2>
          <a:srgbClr val="000000"/>
        </a:dk2>
        <a:lt2>
          <a:srgbClr val="808080"/>
        </a:lt2>
        <a:accent1>
          <a:srgbClr val="D4E3F7"/>
        </a:accent1>
        <a:accent2>
          <a:srgbClr val="333399"/>
        </a:accent2>
        <a:accent3>
          <a:srgbClr val="FFFFFF"/>
        </a:accent3>
        <a:accent4>
          <a:srgbClr val="132E6F"/>
        </a:accent4>
        <a:accent5>
          <a:srgbClr val="E6EFFA"/>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15">
        <a:dk1>
          <a:srgbClr val="183883"/>
        </a:dk1>
        <a:lt1>
          <a:srgbClr val="FFFFFF"/>
        </a:lt1>
        <a:dk2>
          <a:srgbClr val="183883"/>
        </a:dk2>
        <a:lt2>
          <a:srgbClr val="808080"/>
        </a:lt2>
        <a:accent1>
          <a:srgbClr val="D4E3F7"/>
        </a:accent1>
        <a:accent2>
          <a:srgbClr val="333399"/>
        </a:accent2>
        <a:accent3>
          <a:srgbClr val="FFFFFF"/>
        </a:accent3>
        <a:accent4>
          <a:srgbClr val="132E6F"/>
        </a:accent4>
        <a:accent5>
          <a:srgbClr val="E6EFFA"/>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16">
        <a:dk1>
          <a:srgbClr val="183883"/>
        </a:dk1>
        <a:lt1>
          <a:srgbClr val="FFFFFF"/>
        </a:lt1>
        <a:dk2>
          <a:srgbClr val="183883"/>
        </a:dk2>
        <a:lt2>
          <a:srgbClr val="808080"/>
        </a:lt2>
        <a:accent1>
          <a:srgbClr val="D4E3F7"/>
        </a:accent1>
        <a:accent2>
          <a:srgbClr val="0067AF"/>
        </a:accent2>
        <a:accent3>
          <a:srgbClr val="FFFFFF"/>
        </a:accent3>
        <a:accent4>
          <a:srgbClr val="132E6F"/>
        </a:accent4>
        <a:accent5>
          <a:srgbClr val="E6EFFA"/>
        </a:accent5>
        <a:accent6>
          <a:srgbClr val="005D9E"/>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459</TotalTime>
  <Words>1533</Words>
  <Application>Microsoft Office PowerPoint</Application>
  <PresentationFormat>On-screen Show (4:3)</PresentationFormat>
  <Paragraphs>47</Paragraphs>
  <Slides>29</Slides>
  <Notes>2</Notes>
  <HiddenSlides>0</HiddenSlides>
  <MMClips>0</MMClips>
  <ScaleCrop>false</ScaleCrop>
  <HeadingPairs>
    <vt:vector size="4" baseType="variant">
      <vt:variant>
        <vt:lpstr>Theme</vt:lpstr>
      </vt:variant>
      <vt:variant>
        <vt:i4>1</vt:i4>
      </vt:variant>
      <vt:variant>
        <vt:lpstr>Slide Titles</vt:lpstr>
      </vt:variant>
      <vt:variant>
        <vt:i4>29</vt:i4>
      </vt:variant>
    </vt:vector>
  </HeadingPairs>
  <TitlesOfParts>
    <vt:vector size="30" baseType="lpstr">
      <vt:lpstr>Default Design</vt:lpstr>
      <vt:lpstr>Topical Steroids in Ophthalmology</vt:lpstr>
      <vt:lpstr>Corticosteroid Action</vt:lpstr>
      <vt:lpstr>Slide 3</vt:lpstr>
      <vt:lpstr>Slide 4</vt:lpstr>
      <vt:lpstr>Slide 5</vt:lpstr>
      <vt:lpstr>Slide 6</vt:lpstr>
      <vt:lpstr>Slide 7</vt:lpstr>
      <vt:lpstr>Topical Corticosteroids</vt:lpstr>
      <vt:lpstr>Slide 9</vt:lpstr>
      <vt:lpstr>Slide 10</vt:lpstr>
      <vt:lpstr>Slide 11</vt:lpstr>
      <vt:lpstr>Slide 12</vt:lpstr>
      <vt:lpstr>Slide 13</vt:lpstr>
      <vt:lpstr>Slide 14</vt:lpstr>
      <vt:lpstr>Slide 15</vt:lpstr>
      <vt:lpstr>Prednisolone</vt:lpstr>
      <vt:lpstr>Slide 17</vt:lpstr>
      <vt:lpstr>Fluorometholone</vt:lpstr>
      <vt:lpstr>Slide 19</vt:lpstr>
      <vt:lpstr>Slide 20</vt:lpstr>
      <vt:lpstr>Slide 21</vt:lpstr>
      <vt:lpstr>Slide 22</vt:lpstr>
      <vt:lpstr>Dexamethasone</vt:lpstr>
      <vt:lpstr>Slide 24</vt:lpstr>
      <vt:lpstr>Slide 25</vt:lpstr>
      <vt:lpstr>Rimexolone</vt:lpstr>
      <vt:lpstr>Slide 27</vt:lpstr>
      <vt:lpstr>Difluprednate 0.05%,</vt:lpstr>
      <vt:lpstr>Loteprednol</vt:lpstr>
    </vt:vector>
  </TitlesOfParts>
  <Company>Presentation Magazine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Corporate 2 Template</dc:title>
  <dc:creator>Presentation Magazine</dc:creator>
  <cp:lastModifiedBy>click</cp:lastModifiedBy>
  <cp:revision>78</cp:revision>
  <dcterms:created xsi:type="dcterms:W3CDTF">2005-02-28T14:06:28Z</dcterms:created>
  <dcterms:modified xsi:type="dcterms:W3CDTF">2017-04-09T14:28:53Z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hecked by">
    <vt:lpwstr>Presentation Helper</vt:lpwstr>
  </property>
</Properties>
</file>